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ppt/ink/ink11.xml" ContentType="application/inkml+xml"/>
  <Override PartName="/ppt/notesSlides/notesSlide5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76"/>
  </p:notesMasterIdLst>
  <p:handoutMasterIdLst>
    <p:handoutMasterId r:id="rId77"/>
  </p:handoutMasterIdLst>
  <p:sldIdLst>
    <p:sldId id="329" r:id="rId2"/>
    <p:sldId id="346" r:id="rId3"/>
    <p:sldId id="347" r:id="rId4"/>
    <p:sldId id="384" r:id="rId5"/>
    <p:sldId id="258" r:id="rId6"/>
    <p:sldId id="385" r:id="rId7"/>
    <p:sldId id="386" r:id="rId8"/>
    <p:sldId id="387" r:id="rId9"/>
    <p:sldId id="388" r:id="rId10"/>
    <p:sldId id="389" r:id="rId11"/>
    <p:sldId id="264" r:id="rId12"/>
    <p:sldId id="390" r:id="rId13"/>
    <p:sldId id="391" r:id="rId14"/>
    <p:sldId id="392" r:id="rId15"/>
    <p:sldId id="373" r:id="rId16"/>
    <p:sldId id="367" r:id="rId17"/>
    <p:sldId id="363" r:id="rId18"/>
    <p:sldId id="366" r:id="rId19"/>
    <p:sldId id="368" r:id="rId20"/>
    <p:sldId id="365" r:id="rId21"/>
    <p:sldId id="369" r:id="rId22"/>
    <p:sldId id="370" r:id="rId23"/>
    <p:sldId id="394" r:id="rId24"/>
    <p:sldId id="257" r:id="rId25"/>
    <p:sldId id="395" r:id="rId26"/>
    <p:sldId id="272" r:id="rId27"/>
    <p:sldId id="274" r:id="rId28"/>
    <p:sldId id="275" r:id="rId29"/>
    <p:sldId id="330" r:id="rId30"/>
    <p:sldId id="259" r:id="rId31"/>
    <p:sldId id="260" r:id="rId32"/>
    <p:sldId id="333" r:id="rId33"/>
    <p:sldId id="261" r:id="rId34"/>
    <p:sldId id="262" r:id="rId35"/>
    <p:sldId id="263" r:id="rId36"/>
    <p:sldId id="396" r:id="rId37"/>
    <p:sldId id="265" r:id="rId38"/>
    <p:sldId id="266" r:id="rId39"/>
    <p:sldId id="267" r:id="rId40"/>
    <p:sldId id="334" r:id="rId41"/>
    <p:sldId id="335" r:id="rId42"/>
    <p:sldId id="269" r:id="rId43"/>
    <p:sldId id="280" r:id="rId44"/>
    <p:sldId id="281" r:id="rId45"/>
    <p:sldId id="282" r:id="rId46"/>
    <p:sldId id="270" r:id="rId47"/>
    <p:sldId id="271" r:id="rId48"/>
    <p:sldId id="397" r:id="rId49"/>
    <p:sldId id="393" r:id="rId50"/>
    <p:sldId id="421" r:id="rId51"/>
    <p:sldId id="398" r:id="rId52"/>
    <p:sldId id="399" r:id="rId53"/>
    <p:sldId id="400" r:id="rId54"/>
    <p:sldId id="401" r:id="rId55"/>
    <p:sldId id="402" r:id="rId56"/>
    <p:sldId id="403" r:id="rId57"/>
    <p:sldId id="404" r:id="rId58"/>
    <p:sldId id="405" r:id="rId59"/>
    <p:sldId id="406" r:id="rId60"/>
    <p:sldId id="407" r:id="rId61"/>
    <p:sldId id="408" r:id="rId62"/>
    <p:sldId id="409" r:id="rId63"/>
    <p:sldId id="410" r:id="rId64"/>
    <p:sldId id="378" r:id="rId65"/>
    <p:sldId id="411" r:id="rId66"/>
    <p:sldId id="412" r:id="rId67"/>
    <p:sldId id="413" r:id="rId68"/>
    <p:sldId id="414" r:id="rId69"/>
    <p:sldId id="415" r:id="rId70"/>
    <p:sldId id="416" r:id="rId71"/>
    <p:sldId id="417" r:id="rId72"/>
    <p:sldId id="418" r:id="rId73"/>
    <p:sldId id="419" r:id="rId74"/>
    <p:sldId id="420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E26E"/>
    <a:srgbClr val="BB2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90" autoAdjust="0"/>
    <p:restoredTop sz="79332" autoAdjust="0"/>
  </p:normalViewPr>
  <p:slideViewPr>
    <p:cSldViewPr>
      <p:cViewPr varScale="1">
        <p:scale>
          <a:sx n="107" d="100"/>
          <a:sy n="107" d="100"/>
        </p:scale>
        <p:origin x="127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2632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130AC-1169-47BD-87F5-AFD9E79DDC3D}" type="datetimeFigureOut">
              <a:rPr lang="en-US" smtClean="0"/>
              <a:pPr/>
              <a:t>9/3/24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480B-C27C-446E-AADB-C78AD07FD3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12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5:12:54.6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16651 10195 24575,'-47'0'0,"0"0"0,0 0 0,0 0 0,0 0 0,5 0 0,1-1 0,-1 1 0,1 0 0,-2 1 0,1 2 0,-1 0 0,-1 1 0,0 0 0,1 1 0,2 0-656,-1 0 1,1 0-1,2 1 1,-1 0 0,0 1-1,-2 1 1,0 1-1,0 0 1,0 1 0,0-1 521,2 1 1,1-1 0,-1 1 0,1 1 0,-1 0 5,0 2 0,-1 1 1,1 0-1,-1 1 0,-1-2 128,0-1 0,-2-2 0,0 1 0,1 0 0,1 4 0,1 2 0,2 3 0,0 2 0,0-1 0,1-1 98,-9 0 0,1 0 0,1 0 1,3 2-99,7 1 0,4 1 0,0 2 0,0-1 0,-2 0 0,-1 1 0,2 0 0,2 1-168,0 4 0,4 1 1,0 3 167,0 0 0,-1 3 0,1 2 0,5 0 0,5-3 0,3 1 0,2 2 0,0 1 231,-1 3 0,2 2 0,0 1 0,0 2 0,1-1-231,1-8 0,1 1 0,1 0 0,-1 1 0,1 0 0,0 1-516,1 4 1,0 2-1,0 0 1,1 1-1,-1-1 1,0-1 515,0-5 0,1-1 0,-1 0 0,0-1 0,0 2 0,0 0 0,-2 0 0,0 0 0,-1 2 0,1-1 0,-1 0 0,2 0 0,2-3-144,1 7 1,2-2 0,1-1 0,-1 1-1,0 0 144,-2-3 0,-2 2 0,1-1 0,-1 1 0,1-2 0,1 0 0,2 2 0,1 0 0,0-1 0,1-1 0,-1 0-87,0 5 0,-1-1 0,0-1 1,3-1 86,2-6 0,2-2 0,1 0 0,0 1 0,-1 0 0,0 0 0,1 1 0,3-2 0,4 2 0,3-1 0,2 0 0,0-2 0,0-1 0,1-1 0,0 0 0,1 3-455,-2 0 0,0 4 0,1 0 0,0-2 1,0-5 454,6 0 0,1-5 0,2 2 0,0 0 0,3 3 0,0-2 0,-1-6 1474,11 0 0,4-7-1474,-8-5 0,4-1 0,2-1 0,1 0 0,0 0 0,1-1 0,1 0 0,1 0-87,-5 0 0,1 0 1,0 1-1,2-2 1,2-1 86,-7-3 0,1-1 0,1-1 0,1 0 0,0 0 0,0-1 0,0 1-202,1 0 1,-1-1-1,1 1 1,0 0-1,0-1 1,0 0-1,0-1 202,-2-1 0,1 0 0,-1-1 0,1-1 0,0 1 0,0-1 0,1 1 0,-1 0 0,0 0 0,1 0 0,0 0 0,0 0 0,0 0 0,0 0 0,-1 0 0,4 0 0,0 0 0,-1 0 0,0 0 0,0 0 0,0 0 0,0 0 0,-1 1 0,0 0 0,0 0 0,0 0 0,-1-1 0,1-1 0,-1-2 0,-1-1 0,0-1 0,1-2 0,-1 0 0,-1-1 0,-1 0 0,-3 0 0,5-1 0,-2 1 0,-1-1 0,-2-2 0,-1-3 418,-1-3 0,-1-3 0,-1-2 0,-1-1 0,-1 1-418,2-1 0,-2-1 0,-1-1 0,1-1-158,3-4 0,1-2 0,-1-2 0,0 1 158,-1 0 0,-1 0 0,-1-1 0,0-1 0,0-2 0,-1-1 0,-1 0 0,1 0 0,-6 7 0,1 0 0,0 0 0,-2-1 0,-3 0 337,-1-6 0,-4 0 1,0-1-1,3 3-337,4 3 0,4 2 0,-2 0 0,-5-1 887,-7-10 1,-6-2 0,6 2-888,7 11 0,7 1 0,-2 0 0,-7 0 0,-12-7 0,-6 0 0,3-1 402,6 3 0,4-2 1,-1 0-1,-3 1-402,-7-8 0,-5 0 0,1-1 0,1 8 0,0-1 0,0 0 0,0 0 0,0-2 0,0 0 0,0 1 0,0-1 0,0 2 0,1 1 0,-1-1 0,-1 0 0,-3-1 0,-2-1 0,-1 0 0,0 2 0,-1-5 0,-1 1 0,-3 0 0,-4 4 0,-4-2 0,-1 1 0,1 3 0,1 0 0,0 3 0,-2-2 428,-4-7 1,-1-1 0,1 1-429,7 9 0,1 1 0,-1-1 0,-3-10 0,-2-1 0,-1 2 0,-2 6 0,-1 2 0,-1 0 0,4 2 0,-1 0 0,0-1 0,1 2 0,-3-2 0,0 0 0,-1 1 0,-6-3 0,-1 1 0,4-3 0,10 2 0,4-2 0,-4 4 0,-8 4 0,-4 3 0,3-2 0,10-3 0,3-1 0,-3 3 565,-13 0 1,-2 1-566,9 6 0,0-2 0,1 2 0,-5-5 0,1 1 156,2 0 0,1-1-156,3 1 0,-1-1 0,-2-11 0,-1 0 0,-1 8 0,-2 1 0,7 3 0,0-2 0,0 5 644,-3 8 0,1 1-644,3-7 0,-1 3 0,-3 16 0,-1 0 0,1-18 0,-1 1 426,1 15 0,-1 2-426,1-10 0,-1 0 96,1 11 1,-1 2-97,1-1 0,0 0 0,-1 0 0,1 0 0,-19 0 0,17 0 0,-11 0 0,10 0 0,2 0 0,1 0 0,-4 0 0,-17 0 0,41 0 0,-41 0 0,41 0 0,-41 0 0,41 0 0,-17 0 0</inkml:trace>
  <inkml:trace contextRef="#ctx0" brushRef="#br0" timeOffset="2815">19156 9878 24575,'-38'13'0,"0"0"0,0 0 0,-1 1 0,0 8 0,0 5 0,0 0 0,0-3-820,-1-7 1,-1-3 0,0 1 0,0 3 676,3 4 1,-1 3 0,0 1 0,0 0 0,2-1 142,-3-1 0,1-1 0,1 0 0,-2 5 0,6-1 0,-1 3 0,-1 2 0,0 0 0,1-1 0,1-3-535,-7 3 0,1-4 0,1 0 1,2 4 534,3 5 0,1 3 0,2 0 0,0-6 0,-1-8 0,0-5 0,4 3 0,-1 16 0,1 3 2,7-14 1,-3 2 0,0 1 0,1 1-3,2 1 0,1 2 0,1-1 0,-3-1 0,-4 0 0,-1-2 0,-1 1 0,3 0-193,2-1 0,2 1 1,1 0-1,2 0 193,-2 9 0,3-1 0,1 1 0,-1-4 0,0-1 0,4 2 0,4 5 0,3 1 0,-1-1 0,-2-2 0,-1 0 0,2-2 0,-1 4 0,2 1 0,5 0 0,3 4 0,0-1 0,-1-10 0,0-1 0,0 2 0,0-2 0,0 2 0,0 1 0,0-1 0,0 2 0,0 0 0,0-1 0,0-1 0,-1 5 0,0-1 0,3 0 0,4-4 0,4 1 0,1 0 0,1-2 0,5 7 0,1-3 0,4 2 13,-1-4 1,3 1 0,1 0 0,3-2-14,2-5 0,3-1 0,0-1 0,0 0 0,-2 2 0,-3 0 0,4 0 0,5-3 0,-4-10 0,5-1 0,3-1 0,2-2 0,-1 1 0,-2-1 0,-3 0 0,7 6 0,-4-1 0,1 0 0,7 1-274,-10-7 0,6 2 0,3 0 0,3 0 0,0 0 0,-1-1 0,-1-1 0,-5-1 0,-5-3 274,6 1 0,-6-3 0,-1 0 0,5 2 0,-4 1 0,4 3 0,2 1 0,0 0 0,-1-1 0,-3-3 0,-5-4 0,6-4 0,-6-5 0,1 4 60,6 11 0,0 5 0,3-5-60,-4-9 0,3-5 0,-1-1 0,-2 3 0,0 6 0,-2 1 0,2-2 0,0-5 0,2-2 0,1-2 0,-3 2 0,2 0 0,-3 0 0,-2 0 254,6 1 1,-1-2-255,-5-4 0,2-2 0,-3-5 0,6-12 0,-4-5 0,-11 11 0,-1-1 0,1-3 0,6-8 0,0-5 0,-2 1 0,-7 2 0,-2 0 0,3-2-98,1 4 1,4 0-1,1-2 1,0-1-1,-3 1 98,0-7 0,-4 0 0,1 0 0,4-1 0,0 7 0,4 0 0,2 0 0,0 0 0,-2 0 0,-4 0 0,0-9 0,-4 1 0,0 0 0,2 2 0,3 6 0,3 2 0,-1 0 0,-4-1 0,-3-10 0,-5-2 0,1 6 1638,5 7 0,-2 4-829,-9 0 1,-2 1-202,-1 3 1,-3-1-609,-8-9 0,-4-3 0,2 2 0,0-2 0,0-4-457,0 0 0,0-3 1,0-3-1,0 1 457,1 6 0,0-1 0,0-1 0,-1 0 0,-3-2 0,-2 1 0,-2-3 0,-1 0 0,-2 0 0,1 1 0,1 3 0,0-8 0,1 4 0,-1 0 0,-4-1 0,-3 2 0,-3-2 0,-1 1 0,-2 0 0,2 4 0,-1 1 0,1 2 0,-1 2 0,-1-1-141,-3-2 1,0-1-1,-1 1 1,0 0 140,-2 0 0,0-1 0,0 1 0,2 0 0,3 3 0,3-1 0,-1 1 0,-2 0-268,-2 2 1,-2 0-1,0 1 1,2-1 267,-2-8 0,3-1 0,-2 1 0,5 9 0,0-1 0,0 2 0,0 3-16,-4 3 1,1 2-1,1 0 16,-5-15 0,1 1 904,0 11 0,-1 1-904,1-1 0,-1 2 1584,0 10 1,1 0-1585,12-10 0,-1 3 1446,-32 16-1446,18-17 0,3 9 0,-1 4 68,-18 4-68,20-16 0,-1-3 0,-18 13 0,-5 3 0,6-4 0,-2-2 0,11 2 0,-2-2 0,0 4 0,3 8 0,-1 3 0,2-3 0,-6-9 0,1 1 0,3 9 0,-2 3 0,2 0 0,-4-1 0,2 0 0,-3 0 0,1 0 0,10 0 0,3 0 0,-4 0 0,-18 0 0,41 0 0,-41 0 0,41 0 0,-17 0 0</inkml:trace>
  <inkml:trace contextRef="#ctx0" brushRef="#br0" timeOffset="5067">14905 8961 24575,'-26'0'0,"-1"0"0,-10 0 0,-2 0 0,-2 0 0,0 0 0,-9 0 0,2 0 0,7 0 0,1 0 0,-6-2 0,0 4 0,4 8 0,2 3 0,-3 1 0,3 1 0,13-1 0,2 2 0,-2 6 0,6 3 0,18 1 0,1 1 0,-22-3 0,1 3 0,17 9 0,8 8 0,-4-3-285,-12-6 1,-5-1 0,5 1 284,9 9 0,5 2 0,-1-1 0,-7 1 0,-1-2 0,2-4 0,6-10 0,2-1 0,-4 6 0,6-8 0,21-23 0,-18 12 0,41-16 0,-18-16 0,-4 3 0,3-1 0,-2 4 0,1-2 0,5-9 0,3-5 0,-2 3 0,-1 5 0,1 0 0,0-5 0,3-4 0,-5 1 0,-8-1 0,-1 1 426,5 0 1,-3-1-427,-14 1 0,1-1 0,14 1 0,-3-1 0,-17-6 0,-4-2 0,11-5 0,0-1 0,-11 4 0,-2 0 0,1-2 0,0 1 0,0 10 0,0 3 0,0-4 0,0-18 0,0 41 0,0-41 0,0 41 0,0-17 0,0 23 0,0 0 0,0 23 0,0-17 0,0 41 0,0-17 0,11-6 0,1 4 0,-10 11 0,2-1 0,18-9 0,3 1 0,-11 16 0,1 0 0,10-17 0,3-1 0,-1 6 0,-1 0 0,0-7 0,1-1 0,0 2 0,-1-3 0,-4-9 0,1-3 0,4 1 0,-3-4 0,-2-10 0,1 0 0,1-24 0,-18 19 0,17-19 0,-23 1 0,0 17 0,10-18 0,4 1 0,-9 17 0,19-18 0</inkml:trace>
  <inkml:trace contextRef="#ctx0" brushRef="#br0" timeOffset="7852">18592 7726 24575,'4'42'0,"1"1"0,0-1 0,0 0 0,-1 1 0,-2 2 0,-2 1 0,-1 0 0,2 0 0,3-2 0,5 5 0,4-2 0,1 0 0,-3 2-656,-4-6 1,-2 2-1,-1-1 1,2-1 0,2-4-211,6 2 0,2-5 0,-1 2 866,-6 9 0,-1 1 0,2-4 675,11-2 1,-3-1-676,-14-7 0,-4 3 0,2-3 0,10 8 0,0-1 513,-11-2 1,-2-2-514,1 8 0,11-19 0,1-1 0,-6 20 3128,18-15-3128,-24-7 369,0-23-369,0 0 0,0-23 0,0 17 0,0-41 0,0 25 0,0-13 0,0-4 0,0 13 0,0 1 0,0-13 0,0-1 0,0 11 0,0 3 0,0-4 0,0 6 0,0-1 0,0 18 0,0-17 0,23-1 0,-17 18 0,18-17 0,-1-1 0,-17 18 0,17-17 0,1-1 0,-18 18 0,17-7 0,1 3 0,-18 10 0,41 0 0,-41 23 0,15-9 0,5 2 0,-11 9 0,-1 3 0,13-2 0,-1 1 0,-11-1 0,-1 1 0,8-1 0,-4 0 0,-16 2 0,0-3 0,13 5 0,-15 17 0,0-41 0,0 41 0,0-41 0,0 33 0,0-35 0,0 11 0,0-15 0,0 24 0,0 5 0,-15 1 0,2-6 0,-2-1 0,-7-8 0,-1-1 0,-6 16 0,6-5 0,-1-3 0,-6-17 0,5 8 0,-3-2 0,1-12 0,1 2 0,-3 23 0,-18-19 0,20 8 0,1-2 0,-9-11 0,-12 0 0,47 0 0</inkml:trace>
  <inkml:trace contextRef="#ctx0" brushRef="#br0" timeOffset="14002">13159 12188 24575,'-19'-40'0,"0"-1"0,0 0 0,0 1 0,3 3 0,0-1 0,0 0 0,2-3 0,1-3 0,4 5 0,0-2 0,2-2 0,0-1 0,0-2 0,1 0 0,0 1 0,0 0-410,0 0 0,0-1 1,0 0-1,1 0 1,0 0-1,1 0 0,0 0 1,1 1-1,1-2 0,1 1 1,1 0-1,1-1 1,-1 1-1,1 0 0,0 1 1,-1 1 7,0-1 0,0 1 0,0 0 1,0 1-1,0 1 0,0 0 1,0 0 401,0-2 0,0 1 0,0 0 0,0 1 0,0 0 0,0-1-72,0-6 1,0 1-1,0-1 1,0 1 0,0-1 71,0 1 0,0-1 0,0 0 0,0 0 0,0-1 0,0 6 0,-1-1 0,0 0 0,0 0 0,2-1 0,1-1-142,1 4 0,2-1 1,0-1-1,1 1 0,1-1 1,-1 1-1,1-1 142,0 2 0,0-1 0,1 1 0,0 0 0,0-1 0,1 0 0,1-2-308,-1 3 0,1-2 0,0 0 0,0-1 0,1-1 0,0 1 0,1 0 0,0 0 0,1 2 308,2-3 0,0 2 0,2 0 0,-1 1 0,1-1 0,0 0 0,0-1 0,-2-2 0,-1 5 0,-1-3 0,0-1 0,0 0 0,0-1 0,0 1 0,-1 0 0,1 2 0,-1 2 0,0 2 0,3-9 0,-1 3 0,0 2 0,0 2 0,1-1 0,-1 0 0,1 1 0,0-2 0,1 1 0,-1 2 0,-1 2 0,-3 3 0,0-6 0,-2 5 0,1 4 907,4 3 1,1 3-908,-3 1 0,0 1 854,0 0 1,-1 5-855,-5 15 3091,17-17-3091,-23-1 3276,48 18-2217,-21-22 1,4-6-1060,0 18 0,5 3 0,3 0 0,0-2-410,-3-2 0,0-2 0,1-1 0,1-1 0,2 0 410,-1 0 0,1 0 0,1 0 0,1-1 0,1-1 0,0 1 0,1 1 0,1-1 0,1 0 0,1 0 0,-1 0 0,-1 1 0,-2 0 0,-1 1 0,-2 1 0,-1 0 0,0 0 0,-1 0 0,1 0 0,0-1 0,-1 0 0,0 0 0,0 0 0,-1 2 0,0 0 0,3 1 0,-1 0 0,0 1 0,-1 2 0,-1 2 0,10-1 0,-2 3 0,2-2 0,-3-6 0,2-2 0,1 0 0,-4 7 0,-2 9 0,-1 5 0,1-4-376,-4-6 1,1-4 0,1 0 0,-1 1 375,1 4 0,0 1 0,0 1 0,1-2 0,6-5 0,1-1 0,0 0 0,-1 2 0,-1 3 0,0 2 0,-2 0 0,-1 0 0,2-2 0,-2 1 0,-1 2-44,-5 4 1,-2 3-1,0 0 44,13-1 0,-2 0 0,-5 0 0,2 0 0,-6-1 0,3 0 0,1 1 0,-2 2-290,7 4 1,-1 2-1,1 1 290,-7-2 0,2 1 0,-1-1 0,0 1 0,12 1 0,-2 1 0,-4 0 0,0 2 0,-1 0 0,-4-4 0,2 1 0,-1-3 0,8-4 0,0 2 0,-6 9 0,1 5 0,2-2 0,-9-7 0,1-2 0,0 0 0,0-1 0,0 1 0,0 0 0,0 0 0,-1 2 0,8 7 0,-1 2 0,0-5 0,5-9 0,0-4 0,-2 2 0,-9 5 0,-3 1 0,4 0 0,7-2 0,5-1 0,0 1 0,-7 1 0,-9 2 0,-5 1 0,3 0 0,7-2 0,4-1 0,-1 0 0,-7 1 0,-6 4 0,-1-1 0,20-10 0,2-2 0,-15 8 0,2 2 0,3-1 0,4 2 0,-3-1 0,-3 1 0,2 2 0,-7-2 0,5 3 0,0-1 0,-4 0 0,9 3 0,0-1 0,2-4 0,4-1 0,-1 2 0,-6 4 0,0 2 0,4-2 0,-8-8 0,4-3 0,2 0 0,1 0 0,-1 0 0,-2 2 0,0 3 0,-2 2 0,0 0 0,0 0 0,3 0 188,-1-2 1,3-1 0,0 0 0,1 1-1,-1 0 1,0 1-189,0 1 0,1 2 0,-1 0 0,0 0 0,-3 0 0,-2 0-820,0 2 1,-3-1 0,-1 0 0,3 2 644,5 1 1,2 0-1,2 1 1,-2 2-1,-3 0 175,-3 4 0,-2 1 0,-2 2 0,2 1-564,0 0 1,0 2 0,1 2-1,0-1 1,-2-1 563,-3-3 0,-1-2 0,-1 1 0,0 0 0,1 3-118,-1 2 0,0 2 0,1 1 0,-2 1 0,-1-1 0,-2-3 118,1 4 0,-2-3 0,-2 0 0,2 3 11,-2-2 0,1 1 0,0 2 1,-1 0-1,-3-1-11,1 5 0,-3-1 0,-2 1 0,-1-2 1092,2 5 0,-3 0 0,-1-2-972,-1-5 0,0-1 0,-5 0-120,-7-1 0,-4 1 0,3-4 0,6-1 0,-1-1 0,-8 10 0,2-2 0,11-14 0,0-1 0,-9 14 0,0 3 0,4-8 0,2 1 0,-2 3 0,-5 1 0,-2 4 0,-1 1 0,0 0-16,1 4 1,0 0 0,0 1-1,0-1 16,0-4 0,0-1 0,0 0 0,0 1 0,0 7 0,0 2 0,0-1 0,0-3 273,1-1 1,-1-2-1,-1 2-273,-3-2 0,-3 3 0,0 0 0,2-1 0,2-6 0,3-2 0,-1 1 0,-1-1 0,-3 1 0,-2-1 0,0 1 0,2 0 0,4 1 0,1 0 0,1 0 0,-1 1 0,0 2 0,0 1 0,0 1 0,0 1-633,0-5 0,0 1 0,0 0 0,0 0 0,0 0 633,0 7 0,0-1 0,0 1 0,0 1 0,0-5 0,0 1 0,0 1 0,0-2 0,0-2-390,0-1 1,0-3 0,0 0 0,0 2 389,0 0 0,0 0 0,0 2 0,0 0 0,0-2 0,0 6 0,0-2 0,0 1 0,0 0 0,0-5 0,0 1 0,0 0 0,0 0 0,0 0 0,0 1 0,0 1 0,0-1 0,0 0 0,0-1 0,0 3 0,0-1 0,0-1 0,0 1 0,0 3 0,0-1 0,0 1 0,0-2 0,0-6 0,0-1 0,0 0 0,0 2 659,0 4 1,0 1 0,0 1-1,0-3-659,0 6 0,0-2 0,0-1 268,1-2 1,0-1 0,-3-5-269,-6-8 0,1-5 3276,3-1-1063,-12-23 1063,16 47-2959,0-8 0,0 5-317,0-8 0,0 2 0,0-1 0,0 13 0,0-2 0,2 3 0,-4-4 0,-10-21 0,0-1 0,10 7 0,3 4 0,-5-4 0,-19-2 0,-2-1 0,15 3 0,2 3 0,-3-2 0,-15 4 0,-1 0 0,16-3 0,3 2 0,-2-2 0,-14 4 0,1-1 0,7 2 0,2-2 0,0-10 0,-1-1 0,3 0 0,0 1 0,0-1 0,1 1 0,9 0 0,-2-1 0,-18 1 0,-3-1 0,10-4 0,1 1 0,0 3 0,-2-1 0,-8-4 0,1 3 0,12 12 0,1 4 0,-15 0 0,-1 3-528,11-2 0,2 3 0,-4 0 528,-5-12 0,-4-1 0,-1 0 0,2 2 0,2 5 0,2 3 0,0-1 0,-3-2 0,-1-5 0,-3-1 0,1-1 0,2 1 0,3 0 0,3 1 0,0 0 0,2-2 0,-7 12 0,3-4 0,8-11 0,-1-3 0,-6-4 0,0-3 0,-9 10 0,0-8 0,-8 2 0,3 4-796,5 7 1,1 4-1,-3-1 796,-3-7 0,-5-2 0,1 0 0,4 2 0,3 7 0,4 1 0,-1-4 0,-2-8 0,-2-3 0,2-1 692,-9 7 0,1-5-692,9-12 0,-1 0 0,-6 12 0,-4 1 0,3-14 0,-4-3 0,-5 5-547,9 4 1,-3 3 0,-3 4 0,0 0 0,-1 0 0,0-3 477,3-3 1,-1-1 0,1-1 0,-2 0 0,0 0 0,-1 1 68,-2-1 0,-2 0 0,-1 1 0,-1-1 0,3 0 0,2 0 0,4 0 0,-2 4 0,3 1 0,3-2 0,1-5 0,-9-9 0,2-5 0,7 4-238,11 10 0,5-2 238,-7-11 0,-13 0 0,11 0 0,-17 0 0,-8 0 0,18 0 0,0 0 0,-4 0 102,-6 0 0,-4 0 1,-2 0-1,2 0-102,8 0 0,0 0 0,1 0 0,-2 0 0,-6 0 0,-2 0 0,1 0 0,2 0-126,8 0 0,2 0 0,1 0 0,1 0 126,-2 0 0,2 1 0,0-2 0,-3-5 0,0-2 0,2-2 0,-4-3 0,-1-3 0,2-2 0,-4-1 0,-1 3 0,8 7 0,0 2 0,-2 1 0,1-2 0,-1-3 0,0-1 0,-1-1 0,-5 2 0,2 4 0,-5 2 0,-3 1 0,1 0 0,2 0 0,4-1 0,1-2 0,4 0 0,0 0 0,-3-1 0,-4-2 0,-6-1 0,0 1 0,4 0 0,7 3 0,-2 5 0,4-1 1638,-8-8 0,2-2-1507,17 1 0,-1 1 166,-17 9 1,0-2-298,18-19 0,-3-1 0,-11 11 0,-9 5 0,-3-1-278,16 0 1,-1-1-1,-2-1 1,-1 0 0,-2-1 277,-1 2 0,-1-1 0,-3 0 0,0 0 0,-1-1 0,-1-1 0,8 1 0,-2 0 0,-1-1 0,0 0 0,0 0 0,1-1 0,0 0 0,1 1 0,-2-1 0,2 0 0,1 0 0,-1-1 0,1 0 0,-1 0 0,0-2-410,1 0 0,-2-2 1,0 0-1,-1-1 1,2-1-1,0 2 0,2-1 1,2 2 216,-7-4 1,4 1 0,1 0 0,-1 1 0,-1 0 192,0 2 0,-2 1 0,0 0 0,-1 0 0,3 0 0,2-1-284,4 0 1,1-1 0,2 1 0,1-1 0,-2 1 283,-1 1 0,-1 1 0,0 0 0,1 0 0,1-1-124,-4-3 0,1 0 0,2-1 1,2 0 123,-3-6 0,4 0 0,0 4 1051,-8 9 1,7-1-1052,19-9 0,3 1 3276,-10 1-2454,20-3 1,6-1 1454,-3 5-2277,0-3 0,-10 2 0,-4-3 0,-7-14 0,-3-4 74,6 8 1,-1-2 0,-1-3-75,-2 0 0,-2-4 0,0 0 0,2 4-400,1 0 0,2 3 0,0-2 400,5 3 0,1-1 0,0 0 0,0 2 0,-4-2 0,0 2 0,4 1-132,10-8 0,0 2 132,-7 0 0,-3 3 0,0 14 0,2 1 0,8-3 0,0-1 334,-9-8 1,1 0-335,11 5 0,0-1 0,-7-2 0,-2-2 0,1 0 0,7-7 0,-3 0 0,-10 9 0,-4 0 0,3-2 0,3-8 0,3-2 0,0 2 0,-1 7 0,0 1 0,1-1 11,0-7 1,1-2 0,1 1-12,1 6 0,1 2 0,1 1-58,2-8 1,0 2 57,-5 4 0,-2 3 0,-3 7 0,0 1 0,7-20 0,-8 19 0,2-1 0,11 1 0,0-1 592,-11 1 0,-2-1-592,11 1 0,-1 0 206,-10-1 1,2 1-207,10-2 0,2 3 0,-1-5 0,0-17 0,-23 41 0,17-33 0,-18 35 0,24-35 0,0 33 0,0-17 0,-23-1 0,17 18 0,-18-17 0,24-1 0,0 18 0,0-41 0,0 41 0,0-17 0</inkml:trace>
  <inkml:trace contextRef="#ctx0" brushRef="#br0" timeOffset="20581">21502 4498 24575,'6'45'0,"0"1"0,0 0 0,0-1 0,-2-5 0,0 1 0,-1 1 0,2 1 0,1 0 0,1-1 0,3 0 0,3 0 0,1-1 0,0 0 0,-1 1 0,-1 1-547,-1 2 1,-2 1 0,-1 1 0,1-1 0,1-1 0,2-2 51,6 2 0,4-2 0,1-1 0,-2-2 0,-5 0 495,-5-1 0,-4 0 0,0-2 0,4-1 147,12 9 0,5-1 0,-9-4-147,-16-1 0,0-3 591,17 2 0,-1-2-591,-15 9 0,15-18 0,1-1 0,-16 1 0,-2-1 1465,11 2 0,-2-3-1465,-11 4 1199,0 19-1199,23-43 0,-17 19 0,6-41 0,0-13 0,-11 2 0,-2-3 0,1-1 0,0-4 0,0-2-461,-1-9 1,0-2 0,3 0 460,4 3 0,4 0 0,-3-1 0,-5 9 0,-3 0 0,2 0 0,3 1-32,10-4 0,5 1 0,-5 0 32,-11-5 0,-5 1 0,7 5 0,19 10 0,-1 1 0,-20-9 0,0 4 0,20 9 0,-23 42 0,0-36 687,10 37 0,4 9-687,15 2 51,-14-5 1,0 3-52,8 6 0,1 0 0,-10-6 0,1 1 0,1 1 0,3 3 0,-1-4 0,5 0 0,-1 1 0,-4 2 0,0 3 0,-3-2 0,-4-3 0,0-1 0,3 1 0,3 2 0,-1-2 0,-1-1 0,-1-1 0,1 6 0,-1 0 0,0-6 0,-4-3 0,-10 5 0,0-7 0,23-23 0,-17 0 0,18 0 0,-1-23 0,-17 17 0,5-15 0,2-5 0,0 4 0,-3-1 0,-7-4 0,0-3 0,10-5 0,5-5 0,-2-1-527,-5-3 0,-3-1 1,3-1 526,1 8 0,1-1 0,2-1 0,-2 0 0,-1-5 0,0-1 0,-1 0 0,-1 3 0,-1-2 0,-1 3 0,2 1 0,3 5 0,2 0 0,-4 3 0,-8-9 0,0 7 0,21 6 0,-24 5 0,0 1 0,23 17 1580,-17-18-1580,18-15 0,-22 2 0,-4-6 0,1 3 0,0-4 0,3 0 0,4-2 0,4 0 0,-3 3 0,-5 0 0,2 4 0,9-2 0,-3 11 0,-10 24 0,0-17 0</inkml:trace>
  <inkml:trace contextRef="#ctx0" brushRef="#br0" timeOffset="32698">17251 11677 24575,'38'-12'0,"1"0"0,3-2 0,-2-1 0,-10 0 0,-1 1 0,10-1 0,-8 6 0,-25 9 0,18-10 0,-1-3 0,-17 7 0,17-7 0,1 2 0,-18 11 0,18-23 0,-1 17 0,8-16 0,7-3 0,4 14 0,2 0 0,-11-5 0,0-3 0,-1 3 0,9 5 0,-6 1 0,-5-14 0,-7 24 0,1 0 0,-18 0 0,17 0 0</inkml:trace>
  <inkml:trace contextRef="#ctx0" brushRef="#br0" timeOffset="34765">17110 12347 24575,'40'-17'0,"0"-1"0,0 0 0,-6 0 0,0-1 0,1 3 0,8 5 0,1 3 0,-1-2-1093,-6-6 1,-2-2 0,-1 5-547,8 9 1,-2 2 923,-4-8 1,-3-3 1810,-7 0 1,-1 2-1097,20 5 0,-18-6 0,-1 1 0,3 11 0,-3-11 0,-5-2 1273,-15 7-1273,17-7 0,1 3 0,-18 10 0,17 0 819,-23 0 0,0 0 0,0 0 0</inkml:trace>
  <inkml:trace contextRef="#ctx0" brushRef="#br0" timeOffset="36931">17198 13106 24575,'27'-27'0,"-1"1"0,5 3 0,4 0 0,-1 0 0,-5 4 0,-1 1 0,3-2-464,6-2 0,3-1 0,1-1 0,-6 1 464,6-6 0,-1-1 145,0 4 1,3-1 0,-5 4-146,-11 8 0,-3 1 0,2-12 0,1 5 345,20 15-345,-41-18 0,17 24 0,1 0 944,-18 0-944,17-23 130,-23 17-130,0-18 0,24 24 0,-18-23 0,41 17 0,-33-18 0,1 1 0,11 19 0,1 2 0,2-22 0,-5 24 0,-8 0 0,-12 0 0,11 0 0,-15 0 0,0 0 0</inkml:trace>
  <inkml:trace contextRef="#ctx0" brushRef="#br0" timeOffset="39082">17675 13476 24575,'39'-18'0,"1"1"0,0-1 0,-4-7 0,-2-3 0,0 5 0,8 5 0,-2 0 0,1-20 0,-11 6 0,-24 26 0,15-7 0,5 3 0,3 10 0,1 0 0,17 0 0,-42 0 0,19-24 0,-8 18 0,-4-16 0,3-3 0,7 10 0,1 1 0,3-13 0,1 1 0,0 10 0,-1 2 0,3-9 0,-5 23 0,-24 23 0,-24-17 0,18 18 0,-17-24 0,23 0 0</inkml:trace>
  <inkml:trace contextRef="#ctx0" brushRef="#br0" timeOffset="52081">9825 11412 24575,'0'27'0,"0"-1"0,-1 12 0,2 1 0,11-10 0,0 1 0,-9 8 0,0 0 0,7-10 0,3-3 0,11 4 0,-18 18 0,17-41 0,-23 18 0,24-24 0,-19 0 0,19 0 0,-1 0 0,7 0 0,-1 0 0,18 0 0,-17-24 0,-5 21 0,3 0 0,-1-7 0,-1-3 0,-4 0 0,1 2 0,1 8 0,3 0 0,6-7 0,2-3 0,5 0 0,2 2 0,-7 8 0,1 3 0,-1-3 0,1-3 0,0-2 0,-2-1 0,3-4 0,1 2 0,11 8 0,0 1 0,-12-10 0,0 0 0,-3 11 0,3 3 0,-2-3 0,6-10 0,0-1 0,-7 9 0,1 3 0,-4-3 0,-1-10 0,-1 2 0,5 10 0,1 2 0,-9-1 0,-1 0 0,20 0 0,-8 0 0,2 0 0,-10 0 0,1 0 0,8 0 0,0 0 0,-11 0 0,-1 0 0,1 0 0,-1 0 0,1 0 0,-1 0 0,19 0 0,-17 0 0,-13 0 0,9 0 0,-18 0 0,41 0 0,-41 0 0,41 0 0,-42 0 0,19 0 0,-24 0 0,0-23 0,0 17 0,0-41 0,0 17 0,0-3 0,0-2 0,0 7 0,0-1 0,0-17 0,0 0 0,0 15 0,0 3 0,0 1 0,0 1 0,0-21 0,0 41 0,0-17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5:50:58.7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14641 9878 24575,'0'38'0,"0"0"0,-12 2 0,0 3 0,9-3 0,4 5 0,-5-1 0,-7-2 0,-4 1 0,2-1 0,3 3 0,1 0 0,1-1 0,1-9 0,0-2 0,-1-3 0,-5-3 0,3-2 0,10 22 0,0-17 0,0-1 0,-12 7 0,0-1 0,6-8 0,-8 3 0,-5 6 0,5-4 0,11-6 0,0-1 0,-9 15 0,1-3 0,11-8 0,0-5 0,0-52 0,0-15 0,0 2 0,0-4 0,0-2 0,0 9 0,0 1 0,0 0 0,0 0 0,0-4 0,0-1 0,0 3 0,0 2 0,0 9 0,0 3 0,0-4 0,0-18 0,0 17 0,0 1 0,0-10 0,0 35 0,0-35 0,0 33 0,0-41 0,23 41 0,-17-41 0,41 41 0,-41-18 0,16 13 0,3-1 0,-14-13 0,0-3 0,24-1 0,4-1 0,-14-8 0,1 0 0,11 9 0,2 5 0,-12 8 0,-1 2 0,2 1 0,-3 3 0,5 10 0,17 0 0,-41 0 0,17 0 0,-23 0 0,24 23 0,-18-17 0,16 5 0,3 2 0,-4 10 0,3-9 0,3 2 0,7 9 0,1 3 0,-7-1 0,2-1 0,10-12 0,-3 1 0,-22 10 0,-1-3 0,33-16 0,-41 41 0,18-41 0,-24 17 0,0 1 0,0-18 0,-24 17 0,-5 1 0,3-22 0,-1 2 0,0 14 0,1 3 0,0-7 0,-1-1 0,0-2 0,1 0 0,4 0 0,-1 1 0,-2 0 0,-1 0 0,4 2 0,-1 1 0,-15-1 0,0 2 0,9 8 0,-1-1 0,-2-19 0,-4-6 0,4 6 0,2 19 0,1 1 0,-10-22 0,2 1 0,12 21 0,5-1 0,-8-17 0,-11 18 0,33-24 0,-17 0 0</inkml:trace>
  <inkml:trace contextRef="#ctx0" brushRef="#br0" timeOffset="2067">14552 14905 24575,'0'-38'0,"0"-1"0,11 6 0,5-3 0,3-2 0,-2 0 0,-2 2 0,0 0 0,1 0 0,1-1-449,1 2 1,1-1 0,2 0 0,-1 1 0,0 3 448,6-6 0,0 3 0,-2 2 359,4-8 0,-3 6-359,5 5 370,-7 7-370,-23 23 0,0 0 0,0 23 1153,0 7-1153,-1-5 0,2 3 0,9 9 0,4 2 0,-2 2 0,5 0-314,3-8 0,4 0 1,1-1 313,1 4 0,1-1 0,0-2 0,-2-7 0,-1-2 0,1 1 0,1 1 0,0 0 0,-1-2 0,3 4 0,-3-3 0,4 4 0,-5-5 0,-24-24 0,0-24 941,0 19-941,0-42 0,23 41 0,-17-41 0,18 41 0,-24-41 0,9 16 0,5-7 0,1 1 0,3-7 0,2-4 0,0-2 0,-1 2-547,-4 8 1,0 0 0,0 1 0,-1-2 0,2 0 0,1-1 403,2-2 1,1-1 0,2-2-1,0 0 1,-1 1 0,0 2-1,-1 1 143,3-4 0,-2 2 0,0 1 0,0 1 0,-1 3-331,2-3 1,-2 2 0,1 2 0,-1 5 330,8-6 0,-4 5 0,0-12 0,-24 47 0</inkml:trace>
  <inkml:trace contextRef="#ctx0" brushRef="#br0" timeOffset="4467">15717 10495 24575,'26'0'0,"1"0"0,10 0 0,2 0 0,1 0 0,2 0 0,-7 1 0,1 0 0,-1-3 0,-2-5 0,0-2 0,-1 2 0,9 4 0,-2 0 0,-2-10 0,-5 2 0,-3 11 0,18 0 0,-41 0 0,18 0 0,-24 0 0,0 0 0,0-23 0,0 17 0,-24-18 0,18 1 0,-41 17 0,42-18 0,-42 24 0,41-15 0,-41 11 0,25-35 0,-2 23 0,-3 2 0,3 1 0,3-3 0,7-9 0,-1 3 0,-32 16 0,41-18 0,-41 24 0,41 0 0,-18 0 0,24 0 0,0 24 0,0-18 0,24 17 0,-18-23 0,14 11 0,7 2 0,-1-10 0,1 0 0,-3 8 0,3 1 0,4-3 0,4 0 0,-3-3 0,-6-4 0,-1 2 0,1 8 0,0-1 0,21-11 0,-41 16 0,18-12 0,-24 11 0,0-15 0,0 24 0,0-18 0,0 17 0,0 1 0,-24-18 0,18 17 0,-15-9 0,-5-4 0,-3-4 0,3 17 0,-1 1 0,-2-18 0,6 15 0,7 5 0,12 3 0,-16-3 0,0 1 0,15 2 0,-8-3 0,2-5 0,11-15 0,0 41 0,0-41 0,0 18 0,0-24 0,0 0 0</inkml:trace>
  <inkml:trace contextRef="#ctx0" brushRef="#br0" timeOffset="7310">16034 14393 24575,'27'0'0,"-1"0"0,7 0 0,3 0 0,-4 0 0,3 0 0,1 0-602,6 0 1,1 0 0,0 0 601,2 0 0,1 0 0,-2 0 0,6 0 0,-2 0 291,5 0 1,-8 0-292,-17 0 149,10 0 0,-6 0-149,-26 0 0,17 0 0,1 0 923,-18 0-923,-6-23 0,-30 17 0,1-18 0,4 12 0,3 1 0,16 5 0,-17-17 0,23 23 0,0 0 0,-24 0 0,18 0 0,-17 0 0,23 0 0,0 0 0,-16-24 0,12 18 0,-12-17 0,16 23 0,-23 0 0,17 0 0,22 0 0,-6 23 0,29-17 0,-16 18 0,-17-1 0,18-17 0,-24 17 0,23 1 0,-17-18 0,18 17 0,-24-23 0,23 24 0,-17-18 0,17 17 0,-23-23 0,0 24 0,0-18 0,0 17 0,0-23 0,0 0 0,0 24 0,0-18 0,0 17 0,-23-23 0,17 16 0,-41-12 0,18 11 0,-1 9 0,-9-18 0,12 17 0,5-23 0,-1 0 0,23 0 0</inkml:trace>
  <inkml:trace contextRef="#ctx0" brushRef="#br0" timeOffset="19371">18433 8290 24575,'38'6'0,"0"0"0,1 0 0,-1 0 0,1 2 0,0 1 0,2 2 0,1 0 0,1 3 0,-2 0 0,2 2 0,0 2 0,1 0 0,1 2 0,-1 0-469,0-1 1,0 1 0,1 0 0,0 2 0,0 0 0,-2 1 0,-1 1-1,-3 1 1,-2 1 0,-1 1 0,0 1 0,0 0 0,-1-1 0,1-1 220,4 1 0,0-2 0,0 1 0,-1-1 0,-1 1 1,-2 1 227,2 6 1,-2 1 0,-2 1 0,0-1 0,-2-1 19,4 0 0,-2-2 0,-1 2 0,0 3 0,-8-3 0,0 3 0,0 2 0,-1 1 0,-1 0 0,0-2 0,0 1 0,-1-1 0,0 0 0,-1 2 0,0 2-92,-3-4 0,0 4 0,-1 0 0,0 2 0,0-2 0,0-1 0,1-3 92,3 1 0,0-2 0,1-3 0,-1 2 0,0 1 0,-3 1 0,0 2 0,0 1 0,-1 0 0,0-3 0,1-2 0,3 1 0,0-4 0,0 0 0,-2 1 0,0 5 0,0 2 0,-3-1 0,-1-3 0,-1 7 0,-1-4 0,8-2 0,-3-5 3276,-12-5-3239,18 12 2054,-1-9-2091,1 5 0,5 6 0,-6-11 0,4 2 0,1 2 0,0 0 137,-4-5 1,0 2 0,1-1-1,1 3 1,2 0-138,1 1 0,3 2 0,2 1 0,0 2 0,0-1 0,0-1 0,-3-1-547,-2 0 1,-1-1 0,-1-1 0,1 1 0,-1-1 0,2 0 257,4 2 1,1-1-1,1 1 1,0-1 0,-3-1-1,-3 0 289,0 3 0,-4 0 0,-1-1 0,2-1 0,2-1 0,2-1 0,-1-1 0,0-2 0,0 0 0,0-2 0,1 2 0,-4-1 0,0 1 0,1-1 0,0-1 0,6 0 0,1-3 0,-1 2-336,-1 5 1,0 1-1,2 0 336,-3-6 0,3 0 0,0 0 0,0-2-103,-1-4 0,0-1 0,-1-1 1,-3 3 102,1 10 0,-4 2 0,1 0 0,5-2 0,1-1 0,-4 4 21,-11 7 0,-4 3 1,5 2-22,2-11 0,4 2 0,3 1 0,-1 0 0,-1-1 529,0 4 0,-1-1 1,0 1-1,3 1-529,-3-7 0,2 1 0,2 0 0,0 1 0,1-1 0,-2 0-276,-1-3 0,0 0 0,-1 0 0,1 0 1,0 0-1,2-1 276,3 3 0,2 0 0,0 0 0,1 0 0,0 0 0,-1 0 0,-5-4 0,1 1 0,0 0 0,-1 0 0,0 0 0,0-1 0,-1-1 0,5 7 0,0 0 0,-1-2 0,0-1 0,0-1 24,6 1 0,0-2 0,-1-1 0,-5 1-24,-2 7 0,-4 1 0,1-6 0,11-6 0,0 0 0,-12 3 0,-1 3 0,1-2 0,-3-7 0,2-3 0,1 3 95,4 3 1,2 3 0,1 2-1,-1-2-95,0 0 0,0-1 0,-1 1 0,2 1 27,-4-3 0,1 1 0,1 1 1,-1 1-1,1-1-27,0 1 0,-1-1 0,1 1 0,0 3 0,3 5 0,-11-10 0,1 4 0,1 2 0,1 1 0,0 3 0,0 1 0,1 0 0,0 1 0,-1 0 0,-1-3 0</inkml:trace>
  <inkml:trace contextRef="#ctx0" brushRef="#br0" timeOffset="21126">18274 6244 24575,'0'38'0,"0"1"0,0 1 0,0 4 0,0 1 0,0-7 0,0 1 0,0 0 0,0 2-820,0 4 1,0 2 0,0 0 0,0 0 785,0-3 1,0 0 0,0 0 0,0-2 33,0-3 0,0-1 0,0-1 0,0 0 77,0 9 1,0-2 0,0 0-78,0-2 0,0 0 0,0-5 372,0-7 1,0-1-373,0 11 0,0-10 0,0-24 0,0 18 430,0-24 0,0 0 0,0 0 0</inkml:trace>
  <inkml:trace contextRef="#ctx0" brushRef="#br0" timeOffset="22213">17463 6191 24575,'38'0'0,"0"0"0,4 0 0,7 0 0,2 0 0,-1 0 0,-10 1 0,0-1 0,0 1 0,1-2 0,2 0-547,1-1 1,1-2 0,1-1 0,1 0 0,-1 1 0,-1 1-36,3 1 1,1 3 0,-2-1-1,-1-1 1,-3-3 581,-1-6 0,-3-3 0,-2 0 0,2 2 0,11 3 0,0 2 0,-5-2 0,-4-4 0,-2-3 606,-8 1 1,1-1 0,-3 5-607,1 6 0,-1 2 497,11-11 1,-4 2-498,-6 11 0,-7 0 0,-23 0 0,0 0 0</inkml:trace>
  <inkml:trace contextRef="#ctx0" brushRef="#br1" timeOffset="29811">25295 8749 24575,'0'29'0,"-12"-6"0,0 1 0,10 3 0,-2-1 0,-19 3 0,-1 1 0,21 9 0,0-2 0,-19-9 0,-3-3 0,13 2 0,3-1 0,-4 1 0,-2-1 0,-4-3 0,-1-1 0,6 4 0,-1-1 0,-11-3 0,-1 1 0,1 14 0,-1 3 0,3-13 0,-3 0 0,1 1-285,0 6 1,0 1-1,-4 2 285,4-9 0,-4 1 0,0 0 0,-1 0 0,3 1-650,-2 4 1,2 0-1,0 1 1,-2 1 649,4-5 0,-2 2 0,-2 1 0,1 0 0,1 0 0,1-2 0,0 1 0,2-2 0,1 0 0,-1 0 0,-2 0 0,-3 1 0,-1 0 0,-2 0 0,1-1 0,2-1 0,-3 1 0,2-1 0,0 0 0,-2 0 0,3-4 0,-1 0 0,0-1 0,0 1 0,1 0-448,-2 6 1,1 0 0,0 0 0,-2 0 447,3-5 0,-2 1 0,0-1 0,0-1 0,1-1 0,-1 1 0,0-2 0,0 0 0,1 0-204,-2 2 1,1 0 0,-1-1-1,1-2 204,-4-2 0,0-3 0,3 2 209,6 4 0,3 2 1,0 0-210,-1 1 0,-1 0 0,3-4 0,-1-5 0,3-1 1148,6 8 1,0-3-1149,-32-6 2037,18 11-2037,2-6 0,1 3 0,11 2 0,0 1 546,-8 0 1,-1-1-547,10 1 0,-1-1 0,-10 1 0,-3-1 0,1 0 0,1 1 0,4 0 0,-1-1 0,-14 0 0,0 1 0,12 6 0,-1 2 0,-7-8 0,-4-1 0,7 2 0,11 9 0,2 0 0,-5-9 0,-4-2 0,4-3 0,-8 6 0,4-6 0,0 1 0,-4 5 0,6-15 0,1 2 0,8 7 0,1 1 0,-8-10 0,-1 1 0,-3 18 0,1 3 0,2-8 0,1 1 0,-4 5 0,-1 0 0,1-8 0,-1 1 0,2 5 0,0 4 0,-2-4 0,0-10 0,-1-2 0,1 3 0,-1 16 0,2 5 0,-2-4 0,-2-13 0,-1-4 0,0 2-721,-4 8 1,-1 4 0,3-3 720,6-9 0,1-1 0,-2 1 0,-1-1 0,-3 2 0,-1-1 0,4 0-227,0 3 1,3-1-1,-1 0 227,-6 1 0,-1-2 0,3 3 0,3 2 0,1 1 0,1-3 0,-9 0 0,2-1 0,6 6 0,1 0 0,-12-8 0,-1 1 0,9 10 0,1 3 0,4-13 0,-2 0 0,3 1 0,-4 12 0,3 2 0,7-11 0,0 0 0,1-1 0,-5 11 0,-1-1 0,-2-3 0,-1 0-208,4-4 0,-2 1 0,2-1 208,2-5 0,2-1 0,-3 0 0,-11 8 0,-3 1 0,2-1 0,5-3 0,1 1 0,-1 0 154,5-2 1,-1 2 0,-1 0 0,-1-2-155,-9 4 0,-1-2 0,4 3 0,5 6 0,4 3 0,-2-3 169,0-8 1,-2-2 0,3 0-170,-3 9 0,1-2 0,0-3 0,-1-3 0,1-6 0,-1-1 0,0 0 0,1 1 0,0 0 0,-1-1 0,3-12 0,3 1 0,7 8 0,1 1 665,-27 5-665,26-3 0,-1 1 741,-11 1 0,-1-3-741,-2 5 95,5-12 0,1 3-95,8 4 0,0 1 0,-10-1 0,-3 1 0,2 13 0,-1-2 0,1-21 0,0-2 0,-2 9 0,3 1 0,-5 5 0,5-15 0,3 1 0,16 32 0,-33-17 0,35-1 0,-13-5 0,-5-1 0,-7 7 0,4 2 0,-3 4 0,3-10 0,-2 1 0,2 1 0,5 4 0,2 1 0,-3 0 0,-3-5 0,-3-1 0,2 0 0,-3 13 0,3-4 0,-4-6 0,5-7 0,24-23-820,0-23 1,0 17 0,0-18 0</inkml:trace>
  <inkml:trace contextRef="#ctx0" brushRef="#br1" timeOffset="31826">19403 17004 24575,'0'26'0,"0"1"0,0 6 0,0 2 0,0 5 0,0 1 0,0-5 0,0 2 0,0 13 0,0-2 0,0-19 0,0-1 0,0 9 0,0 0 0,-1-11 0,2-1 0,10 12 0,2 1 0,-12-2 0,4 0 0,18 4 0,1-1 0,-21-4 0,-1-4 0,22-2 0,-24 17 0,0-65 0,0 12 0,1-27 0,-2-10 0,-9 6 0,-4-1 0,5 5 0,-1-3 0,0 1 0,1 2 0,0 0 0,-2 1 0,-14-9 0,3 0 0,18 3 0,2 0 0,-9 5 0,-4-1 0,2 1 0,-1-7 0,0-1 0,0 0 0,-2-4 0,1 4 0,1 2 0,-1 3 0,-11-3 0,5 2 0,17 9 0,2 3 0,-22-4 0,24 5 0,0 1 0,0 17 0,0-18 0,24 24 0,-18 0 0,17-23 0,1 17 0,2-17 0,6-11 0,2 5 0,-4 14 0,0 4 0,2-3-808,-2-6 0,2-4 1,-1-1-1,-3 2 808,11-3 0,-1-1 0,-5 3 0,2-2 0,-3 0-230,-5-5 1,3 3 229,9 8 0,7 3 0,-10 1 0,-8-7 0,9 20 0,-4 6 0,-27-3 0,17 0 0,-23 0 0,0 0 0</inkml:trace>
  <inkml:trace contextRef="#ctx0" brushRef="#br1" timeOffset="33326">19156 17568 24575,'30'-23'0,"17"17"0,-33-18 0,1 1 0,30 17 0,-19-17 0,-1-1 0,20 18 0,-18-18 0,-1 1 0,3 17 0,-2-17 0,-7-1 0,-14 18 0,18-7 0,-1 3 0,-17 10 0,18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5:54:05.0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15152 7426 24575,'-34'0'0,"0"0"0,-5 1 0,-3-2 0,4-6 0,-3-2 0,-1 1-820,6 6 1,-1 2 0,-1 0 0,-2-3 604,0-4 1,-2-3 0,0-1-1,-1 1 1,0 1-163,2 2 1,-1 0-1,1 2 1,-1 0-1,-2-1 377,4 1 0,-2 0 0,-1 0 0,1 0 0,-1 0 0,2 1 0,-3-2 0,1 1 0,1 0 0,-1 0 0,0 2-65,-1 2 1,-1 2 0,1 0-1,0 0 1,1-3 64,-4-2 0,1-3 0,1 0 0,-3 2 0,5 3 0,-3 2 0,1 1 0,0-2 0,3-3 0,-1-6 0,3-4 0,1 1 0,-2 3-133,-4 6 0,-2 4 1,2 0-1,2-2 133,0-6 0,3-1 0,1 2 0,3 7 0,0 1 0,2-2 0,-8-6 0,2-1 849,1 6 0,2 0-849,2-5 0,1-2 0,-5-3 0,-2 1 0,2 8 0,-3 2 0,1-1 679,4-6 1,0-1 0,-1 2-680,-1 5 0,-2 3 0,0 0 0,-2-1 0,0 0 0,2 0 0,6 0 0,1 0 0,-1 0 0,-2 0 0,-3 0 0,0 0 0,4 0 0,-9 0 0,2 0 0,4 0 0,-2 0 0,5 0 0,7-1 0,1 2 1030,-5 10 0,-2 2-1030,-4-11 0,1 2 0,9 15 0,-1 1 253,-2-17 1,-3-5 0,2 5-254,4 15 0,0 3 0,-17-6 0,-1-1 0,18 0 0,2 2 263,-8 9 1,1-3-264,8-19 0,-1 0 0,-11 18 0,0 5 0,8-11 0,1-1 0,-11-1 0,3 3 0,22 8 0,1-1 0,-9-8 0,-1 0 0,9 10 0,1 3 0,-8-2 0,-1 1 0,-5 6 0,5 2 0,12-6 0,0-1 0,-14 6 0,3 1 0,18-9 0,2 1 0,-10-1 0,1 1 0,8-1 0,6 1 0,8-1 0,1 0 0,-10 1 0,2-1 0,18 2 0,3-3 0,-3 5 0,1-5 0,5-3 0,17-16 0,-15 5 0,4 5 0,2-4-597,-1-9 1,1-4 0,4 3 596,-4 4 0,4 2 0,1 2 0,0-1 0,-1-3-545,8-3 0,0-2 0,-1-1 0,2 2 545,-6 2 0,1 1 0,1 1 0,-1-1 0,0-2 0,-2-1 0,0-2 0,0-1 0,0 1 0,0-1 0,-2 1 0,0 0 0,0 0 0,1 0 0,1 0 0,2 0 0,2-1 0,1 1 0,0-1 0,-1 2 0,-1 0 0,1 3 0,-1 0 0,-1 1 0,1 1 0,2-1-547,0-1 1,3 1 0,1 0 0,-1 0 0,-2 0 0,-4 0 316,2 2 1,-5 1 0,0 0 0,0-1 229,1-1 0,1 0 0,-1-1 0,-1 1 0,9 2 0,-1 1 0,-3-2-238,-7-5 0,-2-1 0,3 2 238,0 1 0,3 2 0,1 1 0,-3-1 0,5 2 0,-2 1 0,2-2-48,-4-5 0,1-1 0,2-1 1,-1 2 47,2 4 0,1 1 0,0-1 0,-1-1 0,-2-4 0,-2-1 0,1-1 0,1 1 0,-4 0 0,2 0 0,0 0 0,-1 0 0,-2 0 409,6 0 0,-2 0 1,2 0-410,3 0 0,5 0 0,-1 0 0,-5 0 0,-9 0 0,-2 0 0,0 0 0,6 0 0,2 0 0,-3 0 0,7 0 0,-4 0 0,-14 0 0,-1 0 0,-2 0 0,-1 0 3276,21 0-2248,-18 0-507,-3 1 0,1-2-521,1-10 0,-3-2 2052,4 8-2052,11-19 442,-36 24-442,35 0 0,-33 0 0,17 0 0,1-23 0,-18 17 0,17-18 0,-10 2 0,-2-3 0,-6-10 0,8 1 0,-2-1 0,-10 9 0,-2 1 0,1-20 0,0 16 0,-9 3 0,-6 5 0,-14 15 0,0-18 0,-18 24 0,25-23 0,-5 17 0,11-18 0,-8 24 0,19 0 0,-17-9 0,-3-5 0,-5-15 0,-7 14 0,-2 0 0,10-9 0,-1 1 0,-2 12 0,-4 2 0,4 0 0,1-6 0,3 0 0,1 2 0,1 3 0,-13 10 0,35 0 0,-35 0 0,33 0 0,-17 0 0,23 0 0</inkml:trace>
  <inkml:trace contextRef="#ctx0" brushRef="#br1" timeOffset="6127">10601 10195 24575,'39'12'0,"-1"0"0,0-10 0,3-2 0,1 4 0,3 10 0,0 4 0,4-3-656,-8-11 1,3-3-1,2-2 1,0 0 0,-1 4 233,-3 3 0,0 2 0,-1 0 0,1 1 1,1-1 421,4-2 0,1-1 0,1-1 0,-1 2 0,-1 0 61,-7 2 0,-1 1 0,0 0 0,0 1 1,0-1-62,2 2 0,1 0 0,0 0 0,-2 0 0,-2-2 0,9 2 0,-4-1 0,1-1 0,-6-3 0,2-1 0,-1 1 0,-3 0 305,-2 2 0,-3 1 1,2-2-306,2-5 0,0-1 0,-1 2 0,4 7 0,-2 3 0,2 0 0,0-2 0,1-9 0,-1 1 1344,-9 9 1,1 0-1345,19-10 0,2-4 0,-15 2 0,2 0 46,2 0 0,4 0 0,-1 0-46,-1 0 0,0 0 0,2 0 0,-2 0 0,3 0 0,-1 0 0,-1 0 0,5 1 0,-2 0 0,-1-3 0,-2-4 0,-2-2 0,-3-2 130,3-2 1,-6-5-131,-7-8 0,-3-3 0,3 1 0,-3 1 0,5-3 0,-7 3 0,1 5 0,5 15 1076,0-33-1076,11 35 0,-36-35 0,24 23 0,6 2 0,2-15 0,1 5 0,2 1 0,-12 8 0,-1 0 0,2 2 0,-3-3 0,-11-9 0,1 3 0,32 16 0,-32-17 0,0-1 0,11 21 0,1 0 0,-13-20 0,1-1 0,32 18 0,-36-18 0,0 1 0,16 17 0,-8-16 0,1-3 0,7 15 0,-1-1 0,-9-14 0,1-1 0,12 10 0,5 3 0,-6-3 0,-10-11 0,-2 1 0,9 11 0,1 0 0,-2-7 0,-3-3 0,-8-1 0,1-1 0,11-1 0,1-2 0,-10-2 0,-2-4 0,-2 4 0,1 2 0,0 1 0,-1 0 0,0-2 0,0-1 0,-3-2 0,0 0 0,-1-2 0,1-6 0,-1 0 0,2-2-331,5 0 1,1-1 0,-3-1 330,-10-2 0,-5-2 0,3 3 0,5 9 0,1 2 0,1 0 0,-1 3 0,1 0 0,-3 1 0,-3-7 0,0 2 0,8 10 0,2 1 0,0 0 0,-3-1 0,-7 0 0,0 1 0,8 4 0,2-1 0,0-3 0,-3 1 0,-4 4 495,6-1 1,0-3-496,-11-1 0,-2-1 0,1-2 0,0-1 0,0-20 0,0 0 0,1 21 0,-2-1 0,-4-3 0,-4-2 0,-1 3 0,-2 6 0,-5 1 0,-5 1 0,-5-2 0,-1 2 0,2 1 0,-2 0 0,0 0-453,-4-3 1,-1 0-1,0-4 453,7 0 0,0-3 0,1-1 0,-2 2-489,-2 0 1,-3 1 0,1-1 0,2-1 488,0-4 0,3-3 0,-1 0 0,-3 0 0,-1 5 0,-2 0 0,-1 1 0,-1-1 0,-1 0 0,6 5 0,0 0 0,-1 0 0,-1 0 0,1 0 0,-1 0-451,0-2 1,-1 0 0,0 0 0,-1 1 0,0 0 0,-2 2 450,-1 2 0,-2 0 0,-1 2 0,0 0 0,1 1 0,1 2 0,1-1 0,1 1 0,1 1 0,-1 1 0,0 0 0,-3-2 0,-2 1 0,0 0 0,2 2 0,1 2 0,-10-2 0,3 4 0,-1-2 0,4-1 0,-1-2 0,1 1 0,0 1-260,-4 2 1,1 2 0,1-1 259,1-2 0,1-1 0,0 0 0,-2 0 0,0 0 0,4 1 419,2 3 1,2-1-420,3-1 0,-2-2 0,3 5 826,3 9 1,-1 2-827,-9-5 0,-5-3 0,3 4 0,1 5 0,0 2 0,6-1 0,-2 0 0,2 0 1510,-1-2 0,2 4-1510,-6 7 0,1 5 0,8-1 0,1 3 545,-9 11 1,0-1-546,11-12 0,1 2 0,-7 19 0,-3 0 0,-3-20 0,-2-2 0,4 12 0,0 1 93,-2-7 1,1 1-94,-1 5 0,2 3 0,8 1 0,-1 1 0,-2-5 0,-3 0 0,2 1 0,8 0 0,1 0 0,-1-1 0,-9-5 0,-2-3 0,2 4-356,0 11 0,3 3 0,-2-2 356,-1-8 0,-2-3 0,0 6 0,9-1 0,-2 6 0,1 2 0,-1 2 0,0-2 0,2-4 0,-4 1 0,1-4 0,1 1 0,-2 3-353,3 1 1,0 4 0,-1 2 0,0-1 0,1-1 0,1-5 352,-1-2 0,1-3 0,1-2 0,1 3 0,-3 11 0,1 2 0,0 0-146,4-8 0,-1 0 1,1 0-1,1-3 146,-6 11 0,-1-1 0,7-11 0,-2 2 0,0 0 0,2-1 0,2 3 0,2-1 0,-3 1-586,-2 0 0,-4 0 1,0 2-1,4 0 586,3 10 0,3 1 0,-5-2 0,-1-13 0,-4-1 0,0-1 0,5 2-88,3 11 1,5 1 0,-4 0 87,-5-11 0,-4-2 0,1 2 0,4 1 0,6 3 0,5 3 0,0 0 0,-2-2 0,-6-3 0,-2-1 0,1 0 0,3 0 411,5 8 1,5 0 0,-3-1-412,-6-4 0,-2-2 0,5 2 0,10-1 0,4 1 0,-5-2 0,-20 9 0,1-3 267,20-13 1,0-1-268,-21 13 2589,24-35-2589,0 35 1379,0-10-1379,0-3 0,0 1 315,0-1 1,0 1-316,0 10 0,0 3 0,0 1 0,0 0 0,0 0 0,0 0 0,0-2 0,0-1 0,-1-3 0,2-2 0,10-4 0,2-1 0,-1 8 0,5-3 0,8-18 0,3-1 0,-1 10 0,-1-1 0,0-7 0,1-2 0,0 0 0,-1 1 0,-3-3 0,-1-1 0,5 2 0,-3-2 0,-2-5 0,1 17 0,1 1 0,5-18 0,-4 17 0,3 1 0,-2-21 0,1 0 0,-1 19 0,1 3 0,10-13 0,2-3 0,-9 5 0,-1 0 0,-2-7 0,-1 1 0,13 16 0,-11-18 0,-7 6 0,3-1 0,2-11 0,1 0 0,-2 12 0,2 0 0,13-10 0,-3 2 0,-2 19 0,4-21 0,-7-4 0,-26 2-820,41 0 1,-41 0 0,17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5:55:58.834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15099 7479 24575,'0'0'0</inkml:trace>
  <inkml:trace contextRef="#ctx0" brushRef="#br1" timeOffset="6852">14746 7585 24575,'-46'0'0,"0"0"0,6 0 0,-4 0 0,-3 0 0,-2 0 0,9 0 0,-1 0 0,-1 1 0,-1-1 0,-1 0 0,-1-1-469,1-1 1,-1-2 0,-1 0 0,0 0 0,-1 0 0,0 1 0,1 0-1,-1 2 1,0 1 0,0 0 0,0 0 0,0 0 0,1-1 0,1-3 252,-1-2 1,0-2-1,1-1 1,1-1 0,0 2-1,1 2 415,-2 4 1,0 2 0,2 0 0,-1 0 0,1-4-200,1-3 0,-1-4 0,1 0 0,2 1 0,4 2 0,-3 5 0,4 3 0,-1-3 0,-13-4 0,-2-3 0,4 4 583,3 7 0,6-2-583,8-11 0,1 0 0,-4 10 0,3-1 0,3-21 0,-18 24 0,19 0 0,-1 0 0,-22 2 0,-2-4 0,7-9 0,-1-1 0,6 9 0,-3 2 0,2-1 0,5-6 0,0-1 0,1 2 0,-16 6 0,2 2 0,6-1 0,2 0 0,1 0 0,1 0 1638,1 0 0,-2 0-1255,-10 0 1,0 0-384,6 0 0,0 0 0,-5 0 0,4 0 0,17 0 0,1 0 620,-12 0 0,-1 0-620,10-1 0,-1 2 133,-2 4 0,-3 4 0,2 1-133,3 4 0,2 1 0,-7-1 0,1 1 0,7 7 0,3 3 0,0 1 0,3 1 0,6 2 0,1 1 0,-3-1 0,0 3 0,4-1 0,10 9 0,0 1 0,-11-9 0,-5 1 0,5 0 0,10 8 0,2 0 0,-4-7 0,-3 0 0,0-2 0,-3-3 0,1 1 0,8 16 0,0 0 0,-9-17 0,0-1 0,11 7 0,2-2 0,-1-3 0,0 17 0,0-41 0,0 41 0,0-41 0,0 17 0,24-23 0,-18 0 0,41 0 0,-18 0 0,7 0 0,5 0 0,6 0 0,4 0-568,-9 0 0,2 0 0,3 0 568,-5 0 0,2 0 0,1 0 0,-2 0 0,-3 0 0,-2 0 0,1 0 0,1 0 0,0 0 0,1 0 0,1 0 0,-1 0 0,-1 0 0,0 0 0,-1 0 0,-1 0 0,2 0 0,3 0 0,0 0 0,1 0 0,0 0 0,1 0 0,1 0 0,-1 0 0,-1 0 0,-3 0 0,-2 0 0,0 0 0,-1 0 0,0 0 0,0 0 0,0 0 0,-1 0 0,1 0 0,0 0 0,0 0 0,-1 0-387,6 0 1,-2 0 0,3 0 386,-6 0 0,2 0 0,0 0 0,0 0 0,-2 0 0,1 0 0,-2 0 0,0 0 0,8 0 0,0 0 0,-2 0-165,-1 0 1,-2 0 0,0 0 164,-5 0 0,0 0 0,1 0 0,12 0 0,2 0 0,-3 0 0,0 0 0,-2 0-918,-6 0 1,2 0 0,-5 0 917,-9 0 0,-2 0 652,1 0 0,1 0-652,11 0 0,1 0 0,-10 0 0,1 0 515,8 0 1,0 0-516,7 0 241,-19 0 0,-1 0-241,20 0 1638,-19 0 0,1 0-1631,0 0 1,-1 0-8,0 0 0,1 0 0,12 0 0,-2 0 0,-1 0 0,-1 0 0,0 0 0,-5 0 0,-4 0 0,1 0 0,2 0 0,10 0 0,-11 0 0,17 0 0,-20 0 0,3 0 0,9 0 0,2 0 0,-10 0 0,1 0 0,10 0 0,-4 0 0,-6 0 0,7 0 0,-4 0 0,-21 0 0,21 0 0,-3 0 0,-26 0 0,35 0 0,-33 0 0,17-23 0,-23 17 0,0-41 0,0 17 0,0 4 0,0-1 0,0-2 0,0-10 0,24 35 0,-18-12 0,17-7 0,-23 17 0,0-18 0,0 1 0,0 17 0,0-18 0,0 1 0,-23 17 0,-7-18 0,1 24 0,5 0 0,9 0 0,11 0 0,-36 0 0,35 0 0,-19 0 0,24 0 0,-23 0 0,17 0 0,-18 0 0,1 0 0,-7-23 0,5 20 0,-3 0 0,2-19 0,-1-3 0,1 10 0,-1 1 0,-1-11 0,4-3 0,9 0 0,0 3 0,-10 9 0,3 2 0,16-9 0,-33 23 0,35-24 0,-12 18 0,-7-17 0,17 23 0,-17 0 0,23 0 0,0 0 0,-24 0 0,18 0 0,-17 0 0,23 0 0,-24 0 0,-5 0 0,-1 0 0,-17 0 0,41 0 0,-41 0 0,41 0 0,-17 0 0,23 0 0,0 0 0,0 0 0</inkml:trace>
  <inkml:trace contextRef="#ctx0" brushRef="#br0" timeOffset="18845">10337 8855 24575,'33'-16'0,"0"0"0,1 1 0,0 4 0,2 0 0,4 2 0,2-1 0,4 0 0,-7 1 0,3 0 0,3-1 0,1 1 0,2-1 0,0 1 0,0 0 0,-2 1 0,-1 0-410,0 1 0,-2 1 1,0-1-1,0 2 1,-1-1-1,2 1 0,0 1 1,1-1 44,2 1 1,3 1 0,1-1 0,0 1 0,1 1 0,-2 0 0,-2 0 0,-2 0 0,-4 1-95,7 0 1,-4 1-1,-3 0 1,-2 1 0,0-1 895,0-1 1,-2 0 0,-1 1-1,-1 2-437,8 5 0,-2 2 0,-5-2 751,-11-5 0,-1 2-751,7 10 0,2 5 0,-2-5 0,-7-11 0,1 0 0,5 9 0,4 4 0,-1-5 0,6-7 0,2-4 1080,-2 5 1,2 0 0,6 1-1081,-4-1 0,5 0 0,2 0 0,0 0 0,-1-2-494,-5-1 1,-1-2 0,-1 1 0,3-1 0,1 3 493,-3 2 0,2 2 0,2 1 0,0 0 0,0 0 0,-1-2 0,-3-1-377,8-1 0,-2-3 0,0 0 0,-2-1 0,1 0 377,0 1 0,-1-1 0,-1 0 0,1 0 0,-1-1 0,0 1 0,-1 1 0,0-2 0,-1 0 0,-1-4 0,2-4 0,-1-4 0,-1-1 0,1 3-172,1 4 1,0 3-1,0-1 1,-4 0 171,3-4 0,-3-1 0,-1 1 0,-5 4 0,-1 0 0,0 0 0,13-6 0,-4-2 586,-15-1 0,-1-1-586,6 0 0,0 0 1427,-6 4 1,-3-1-1428,4-12 2342,-5 18-2342,-24-17 1020,47 23-1020,-19-10 0,3-4 0,2 4 0,3 1 0,1-1 0,-5 1 0,0-1 0,2 0 0,7-7 0,3 0 0,-2 4 0,-7 9 0,0 4 0,-1-2 0,3-6 0,-1-1 0,-3 2 0,-6 6 0,-1 2 0,21-1 0,-41 0 0,17 24 0,-23-18 0,19 15 0,9 5 0,-4-11 0,3-1 0,11 1 0,4-1 0,-4 2 0,2 0 0,-2-1 0,6 1 0,0-2 0,-9-4 0,1 0 0,-1-1 0,12 5 0,-2-4 0,-4-9 0,-1-2 0,-3 1 0,0 0 0,1 0 0,0 0 0,12 0 0,0 0-216,-6 0 1,1 0 215,-6 0 0,2 0 0,0 0 0,2 0 0,1 0 0,-3 0 0,-1 0 0,0 0 0,-1 0 0,4 0 0,-2 0 0,-5-1 0,-1 0 0,0 3 0,0 4 0,-1 4 0,1-3 0,0-4 0,0-3 0,-1 3 0,13 9 0,-2 0 0,-4-12 0,0 0 0,0 7 0,1 1 0,-9-6 0,1-2 0,-1 2 0,3 6 0,2 0 0,-5-6 0,4-2 0,3-2 0,1 2-656,-1 0 1,2 0-1,1 0 1,3 0 0,3 0 634,-6 0 0,2 0 0,3 0 0,2 0 0,0 0 0,0 0 0,-1 0 1,0 0-390,-4 0 0,0 0 1,0 0-1,0 0 1,0 0-1,0 0 0,0 0 1,0 0 281,2 0 0,1 0 1,1 0-1,0 0 1,-1 0-1,-2 0 1,-2 0-1,-2 0 128,4 0 0,-2 0 0,-3 0 0,-1 0 0,-2 0-28,14-1 1,-3-1 0,-5 5 27,-1 8 0,-3 1 0,-1-9 0,-2 0 131,-9 10 0,-3-2-131,20-11 1295,-19 1 1,-1-2-1296,-2-11 0,-1 0 1638,4 9 0,1 0-644,8-7 1,7-3-995,-3 2 0,8-2 0,4-1 0,1 1 0,-2 1-656,-7 4 1,-1 1-1,0 0 1,1 0 0,2-3 621,-2-1 0,4-2 0,0 0 0,2-2 0,-2 1 0,-2 0 0,-3 2 34,8-3 0,-3 1 0,-2 1 0,-1 2-90,7 0 0,-2 2 1,-4 0 89,-1-3 0,-6 0 0,-10-1 0,-3 3 0,22 4 0,-41-41 0,17 32 0,1 0 0,-19-17 0,-4-4 1638,12 8 0,-3-1-1533,-17-14 1,-11-7 0,-4 4-106,5 13 0,-2 4 0,-3-3-435,0-1 0,-3-4 0,-2-1 0,-1 1 0,0 5 435,-2 3 0,-2 4 0,0 1 0,-1-2 0,2 1 0,-1-2 0,0 1 0,0 0 0,2 3 0,-6-4 0,2 4 0,0-2 0,0 0 0,1-2 0,0 3 0,-5-3 0,0 1-212,-2-1 0,-2 1 212,10 7 0,0 1 0,-2 2 0,-8 4 0,-2 3 0,2 1 0,7-1 0,1 0 0,-1 3 0,-7 4 0,-2 3 0,1 0 0,6-1 0,1 0 0,3 0 0,2 0 0,3 0 0,-19 0 0,47 0 2444,-15 24-2444,11-18 483,-12 17-483,16-23 0,-24 0 0,-10 0 0,-8 0 0,1 0 0,-4 0 0,-4 0-656,8 0 1,-3 0-1,-2 0 1,-2 0 0,-1 0 541,8 0 0,-1 0 0,-1 0 0,-2 0 0,0 0 0,0 0 0,-1 0-296,0 1 0,1-1 1,-2 1-1,1 0 1,-2 0-1,-1-1 0,-1-2 1,-1 0 313,8-1 0,-1 0 0,-1-2 1,-2 1-1,1-2 0,-2 0 1,1 0-1,-1 0 0,1 0 1,0 0-1,1 0 0,1 1-232,-5-1 0,1 0 0,0 0 1,1 1-1,0-1 0,0 0 1,0 0-1,-1-1 0,0 0 1,-1-1 269,3 0 0,0-1 1,-2-1-1,0 0 1,0 0-1,0-1 1,0 1-1,0-1 1,0 0-1,2 0 1,0 1-1,2-1-175,-2 1 0,0 0 0,2 0 0,0 0 0,0 0 0,1-1 0,1 1 0,0-1 1,1 0-1,0-2 233,-6-2 0,2-1 0,0-1 0,0 0 0,2 0 0,0 0 0,0 2 0,1 0 0,-7 0 0,1 1 0,0 1 0,2 1 0,1-1 0,1 0 115,0-3 1,2-1 0,1 1 0,0 1 0,0 4-116,-5 4 0,1 2 0,0 3 0,-1 1 0,7 0 0,-1 0 0,-1 2 0,1-1 0,1 1 238,-4-2 1,0 1 0,0 0 0,-4 1-239,2 0 0,-3 2 0,-3 0 0,0 0 0,1 0 0,3-1 199,3-1 1,1 0-1,2-1 1,-1 1-1,-2 0-199,-1 1 0,-3 1 0,0 0 0,0 0 0,1 0 0,2-1 0,2-1 0,0-1 0,2-1 0,0 1 0,1 0 562,-7 0 0,2 0 0,0 0 1,0 0-563,0 0 0,1 0 0,0 0 0,0 0 0,1 0 0,-1 0 0,2 0 0,1 0 388,-5 0 1,3 0 0,2 0-389,-9 0 0,4 0 1094,7 0 1,3 0-1095,9-2 0,3 4 3276,-4 21-2747,-4-19 1,-5-2-530,7 6 0,-2 1 0,-1-2 282,-3-6 1,-1-3 0,-2 3-283,0 3 0,-2 2 0,-2 0 0,1 1-456,0 0 1,0 1 0,-1-1 0,0 1 455,-3-1 0,-1 1 0,0-1 0,-1 0 0,4-1 0,-1-1 0,-1 0 0,1 0 0,2-2 0,-2-2 0,1-1 0,1-1 0,-1 1-273,-1-1 1,0 0 0,1 0 0,2 4 272,-1 4 0,2 2 0,0-2-97,-2-5 1,0-1 0,3 2 96,-2 9 0,4 0 454,2-11 1,5-2-455,5 1 2126,-13 0-2126,5 0 0,-6 0 0,6-1 0,-3 0 0,-1 3-41,3 2 1,-2 1-1,0 2 1,-1 0 40,0-1 0,-1 1 0,0 0 0,3 2 0,-8 8 0,3 2 0,1-2-12,5-6 0,1-3 0,0 3 12,2 5 0,0 2 0,-1-5 0,-15-9 0,0-2 0,7 9 0,-2 1 0,6-3 0,-3-1 0,5-1 0,5-5 0,3 2 0,-11 15 0,1 1 0,11-17 0,1-2 0,0 5 0,-1 3 0,1 4 0,0-2 0,-1-9 0,1 2 0,3 18 0,1 3 718,-4-10 0,1-1-718,2 0 0,1 2 203,-5 7 0,1 1-203,-2-9 0,3-1 0,-5 15 0,5-3 0,3-5 0,16-15 0,-7 18 0,3-1 0,10-17 0,0 18 0,0-24 0,0 23 0,-24-17 0,18 41 0,-17-25 0,22 2 0,2 3 0,-12-5 0,-2 1 0,10 3 0,1 1 0,-11 0 0,2-1 0,11 3 0,0 18 0,0-41 0,0 18 0,0-1 0,0-17 0,0 41 0,0-41 0,0 41 0,0-18 0,0-3 0,0 1 0,0 18 0,0-19 0,0-1 0,0 20 0,0-15 0,0 17 0,0-41 0,0 41 0,0-41 0,0 17 0,0 1 0,0 5 0,11-4 0,2 3 0,-12-1 0,3-1 0,18 1 0,3-1 0,-10-3 0,0-1 0,11-7 0,1-3 0,2 4 0,6-3 0,1-3 0,-1-4 0,10 7 0,2-2 0,-18-10 0,-1-2 0,6 1 0,1 0 0,-9 0 0,0 0 0,2 0 0,-3 0 0,5 0 0,-7 11 0,1 1 0,5-6 0,-3 6 0,1 0 0,1-13 0,-3 2 0,4 22 0,11-17 0,-36 18 0,35-24 0,-33 0 0,17 0 0,1 0 0,-18 0 0,17 0 0,-23 0 0,24 0 0,-19 0 0,19 0 0,0 0 0,-19 0 0,19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5:57:00.3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20179 8908 24575,'-26'0'0,"-1"0"0,-11 0 0,-6 0 0,3 0 0,-1 0 0,-2 0-820,4 0 1,-5 0 0,-1 0 0,2 0 792,6 0 0,0 0 0,1 0 0,-1 0 27,0 0 0,-1 0 0,0 0 0,-2 0 0,-3 0 0,-2 0 0,0 0 0,2 0 0,5 0 0,1 0 0,1 0 0,0 0 189,-9 0 1,1 0-1,1 0-189,8 0 0,0 0 0,2 0 0,-13-2 0,2 4 333,4 9 0,2 1-333,1-9 0,1 0 0,-1 9 0,0 0 0,0-11 0,-1-2 0,-1 1 0,-2 0 0,-6 0 0,-2 0 0,16 0 0,0 0 0,-2 0-213,-4 0 0,-1 0 0,1 0 213,3 0 0,0 0 0,-1 0 0,-10 0 0,-2 0 0,3 0 0,9 0 0,3 0 0,-2 0 0,-3 0 0,0 0 0,-1 0 0,-3 0 0,1 0 0,0 0 0,5 0 0,1 0 0,1 0 0,-14 0 0,2 0 771,-2 0 1,2 0-772,9 0 0,3 0 0,7 0 0,-1 0 201,-18 0 0,2 0-201,11 0 0,-2 0 0,-2 0 0,11 0 0,3 0 709,-5 0-709,-9 0 136,35 23-136,-35-17 0,33 17 0,-41-23 0,41 24 0,-16-10 0,-3 1 0,10 12 0,1-1 0,-16 4 0,7-8 0,-1 3 0,10-3 0,-1 1 0,-11 5 0,-1 1 0,-1 5 0,3 0 0,10-8 0,1 1 0,-3 6 0,-1 3 0,6-5 0,6 10 0,-7 11 0,2-10 0,11-36 0,0 41 0,0-41 0,0 18 0,0-1 0,0-17 0,0 18 0,0-24 0,24 0 0,-18 0 0,17 0 0,1 0 0,5 0 0,-5 0 0,5 0 0,14 0 0,8 0 0,2 0 0,-8 0 0,1 0 0,1 0 0,1 0-574,-5 0 1,0 0-1,2 0 1,0 0-1,1 0 574,-4 0 0,2 0 0,1 0 0,0 0 0,-2 0 0,-2 0 0,9 0 0,-2 0 0,-1 0 0,0 0-265,-6 0 1,1 0 0,0 0 0,-2 0 0,-1 0 264,1 0 0,-1 0 0,-2 0 0,-2 0 0,1 0 0,-2 0 0,0 0 0,14 0 0,-4 0 0,-14 0 0,-1 0 0,11 0 0,-4 0 0,-6 0 2653,17 0-2653,-41 0 1536,41 0-1536,-18 0 0,16 15 0,-20-13 0,1 0 0,8 5 0,1 2 0,-6 3 0,0-1 0,8-7 0,3-2 0,-7 5 0,1 1 0,-1 1 0,7 3 0,0-1 0,-6-9 0,2-2 0,-2 4 0,-2 10 0,-2 5 0,0-5 0,11-10 0,1-2 0,-2 10 0,2 0 0,8-12 0,0 0 0,-9 11 0,0 1 0,7-9 0,2 0 0,-16 4 0,1 3 0,0-3-353,4-6 1,2-2 0,0 1 352,4 0 0,0 0 0,1 0 0,-10 0 0,1 0 0,1 0 0,2 0 0,-1 0 0,3 0 0,0 0 0,0 0 0,-4 0 0,10 0 0,-3 0 0,2 0 0,-4 0 0,2 0 0,-1 0 0,-8 0 0,-6 0 0,-3 0 0,6 0 0,-3 0 0,-1 0 0,-3 0 0,1 0 0,-1 0 0,1 0 0,-1 0 0,1 0 0,-1 0 0,1 0 0,-1 0 0,1 0 528,11 0 1,0 0-529,-12 1 0,-1-2 0,12-9 0,1-4 0,-4 0 0,0-1 0,-4 1 0,-1-2 0,-1-7 0,-3-1 0,-2-5 0,-23-1 0,0-9 0,0 35 0,-23-11 0,17-9 0,-41 18 0,41-17 0,-41 23 0,41-24 0,-41 18 0,41-17 0,-33 23 0,35 0 0,-12 0 0,-7 0 0,17 0 0,-41 0 0,18-24 0,3 22 0,-1-2 0,0-19 0,1-1 0,-1 21 0,1 0 0,-1-18 0,1-5 0,-2 12 0,3-1 0,10-10 0,1-3 0,-12 1 0,5 1 0,15-3 0,-7 3 0,2 5 0,11 15 0,-10-18 0,-3 1 0,7 17 0,-18-33 0,24 35 0,-15-35 0,11 33 0,-12-18 0,16 1 0,-24 17 0,19-41 0,-19 41 0,1-18 0,17 24 0,-16-10 0,-3-3 0,-5 7 0,5-17 0,-3-1 0,2 20 0,-1 2 0,1-9 0,-1-1 0,1-1 0,0 2 0,-1 8 0,1 0 0,3-9 0,1 1 0,-5 9 0,3 4 0,2-2 0,-1 0 0,23 0 0,-24 0 0,18 0 0,-17 0 0</inkml:trace>
  <inkml:trace contextRef="#ctx0" brushRef="#br1" timeOffset="7190">10548 10195 24575,'42'0'0,"-1"0"0,0 0 0,-2 0 0,6 0 0,3 0 0,3 0 0,1 0 0,0 0 0,-2 0 0,-7 0 0,0 0 0,0 0 0,1 0 0,-1 0 0,2 0 0,1 0 0,2 0-298,-5 0 0,3 0 0,2 0 0,0 0 0,1 0 0,1 0 0,-1 0 0,-1 0 1,-1 0-1,-1 0 0,-3 0-171,10 0 1,-2 0 0,-1 0 0,-2 0 0,0 0 0,-1 0 0,-1 0-79,3 0 1,0 0 0,-1 0 0,-1 0 0,-3 0 0,-3 0 996,1 0 0,-4 0 0,-2 0 0,-1 0-450,8 0 0,-1 0 0,-3 0 0,3 0 0,-2 0 825,9 0 0,0 0-825,-9 0 0,0 0 0,7 0 0,-1 0 0,-17 0 0,0 0 0,18 0 0,6 0 0,-14 0 0,4 0 0,0 0 0,1 0 799,-1 0 1,-1 0 0,2 0 0,1 0-800,2 0 0,2 0 0,1 0 0,0 0 0,-3 0 0,2 0 0,-3 0 0,0 0 0,-1 0 0,0 0 0,-1 0 0,0 0 0,-2 0 0,5 0 0,-3 0 0,0 0 0,-4 0 0,0 0 0,2 0 0,-1 1 0,2 0 0,2-1 0,0-2 0,-6-1 0,-1-2 0,2-1 0,1 1 0,3 1-469,0 2 1,2 1 0,3 0 0,1 1 0,1 0 0,-1-1 0,-1 0 406,-1-2 0,0 0 0,0-1 0,0 0 0,0 0 0,0 1 0,1 0 62,-4 2 0,0 1 0,1 0 0,-1 0 0,1 0 0,-1 1 0,0-1 0,-1 0-222,1 0 1,0 0 0,-1 0 0,0 0 0,0 0 0,-1 0 0,-1 0 221,5 0 0,0 0 0,0 0 0,-2 0 0,-1 0 0,-1 0 0,8 0 0,-2 0 0,-2 0 0,-2 0 0,6 0 0,-1 0 0,-6 0 0,-3 0 0,-6 0 0,-8 0 0,-1 0 858,2 0 1,-3 0-859,5 0 3276,-7-23-2162,-23 17 1220,0-18-2334,0 24 0,-23 0 0,17 0 0,-18 0 0,24 0 0,-23 0 0,17-23 0,-18 17 0,24-41 0,0 41 0,0-17 0</inkml:trace>
  <inkml:trace contextRef="#ctx0" brushRef="#br1" timeOffset="13211">17004 9984 24575,'47'0'0,"-1"0"0,0 0 0,-6-1 0,2 1 0,2-1 0,1 1 0,0 2-547,-3 0 1,0 2 0,0 0 0,2 0 0,1 1 0,1-1 136,-5-1 0,2 0 1,1 0-1,1-1 1,0 1-1,0 1 0,-2 1 1,-1 2-136,8 3 1,-2 2-1,0 1 1,-1 1-1,1 0 1,2-1 544,-8-3 0,1 0 0,1 0 0,0 0 0,0 0 0,1 0 0,-2 1 0,0 0 0,4 3 0,0 0 0,-1 1 0,-1 0 0,1 0 0,-1-2 0,1-1 0,-3-2 0,1-1 0,-1-1 0,0-1 0,0 0 0,0 1 0,0 0 22,5 3 1,1 1-1,0 0 1,-1-1 0,-1-1-1,-2-3-22,-3-4 0,-1-2 0,-1-1 0,0 0 0,-1 2-32,7 3 0,1 2 0,-2 0 0,-3-3 32,1-2 0,-2-3 0,-4 0 0,7 1 0,-5 0 1376,-11 0 1,-3 0-1377,-2 0 3276,-23 0-2565,24 0 2118,5 0-2829,-5-9 0,5-5 0,6 0 0,8-3 0,1-1 0,-3-2-84,-9 0 1,-3-1 0,2-1-1,4-1 84,1 3 0,4 0 0,4-2 0,1 1 0,-2-1 0,-2 2 0,-6 0-820,1-3 1,-5 0 0,-1 2 0,1 0 729,4 0 0,3 0 0,-2 2 0,-6 3 90,-2 1 0,-9 7 0,-13 8 0,17 0 0,-23-24 473,0 18-473,0-17 3276,0 23-2809,0-24-467,-23 3 0,9-3 0,-2-3 0,-6-2 0,-5-1 0,0-3-397,4 1 1,-1-1 0,-1-1 0,-1-3 396,2 6 0,-2-3 0,-1-1 0,0-1 0,0 2 0,1 1-631,-1-2 0,0 0 0,1 1 0,0 1 1,-1 1 630,-6-7 0,0 0 0,0 2 0,3 7 0,-10 1 0,3 5 0,10 0 0,1 1 0,4 8 0,-1 1 0,-4-1 0,3 0 0,3-8 0,-26 23 1319,17 0-1319,1 0 3276,-18 0-3132,41 0-144,-41 0 0,41 0 0,-26 0 0,-7 0 0,4 0 0,-9 0 0,-4 0 0,7 0 0,2 0 0,2 0 0,-1 0 0,-11 0 0,-2 0-198,16 0 0,0 0 0,-1 0 198,2 0 0,0 0 0,-2 0 0,-5 0 0,-2 0 0,0 0 0,2 0 0,1 0 0,0 0 0,3 0 0,0 0 0,-1 0 0,2 0 0,-2 0 0,-2 0 0,1 0 0,-4 0 0,0 0 0,-1 0 0,0 0-453,-4 0 0,-1 0 0,1 0 0,0 0 453,5 0 0,0 0 0,0 0 0,0 0 0,-2 0 0,0 0 0,1 0 0,4 0-265,3 0 0,2 0 0,3 0 265,-10 0 0,1 0 0,1 0 0,10 0 0,24 0 516,-41 0-516,18 0 892,3-2 1,-1 4-893,4 9 0,1 1 450,-3-9 0,-1 0-450,-8 9 0,-1 0 0,6-11 0,-1-2 0,-8 1 0,0 0 0,11 0 0,1 0 0,-1 1 0,1-2 0,-1-11 0,1 0 0,-2 10 0,3-2 0,-4-19 0,5 10 0,1 2 0,1 5 0,-3-17 0,-1-1 0,5 18 0,-5-6 0,5 1 0,15 11 0,-18 23 0,24-17 0,-23 18 0,-1-22 0,-5-4 0,-10 2 0,-6 0 0,-1 0-711,3 0 1,0 0 0,-4 0 710,5 0 0,-3 0 0,-1 0 0,-2 0 0,2 0-656,1 0 1,1 0-1,0 0 1,-2 0 0,-1 0 652,1 0 0,-2 1 1,-2-1-1,1 1 0,-1-2 1,1 0 2,3-2 0,-1 0 0,1-2 0,0 1 0,0-1 0,-1 1 0,-1 1 0,0 0 0,-1 1 0,1-1 0,0-2 0,3 0 0,-2-3 0,3-2 0,1-1 0,-2 0 0,-2 0 0,6 2 0,-3-1 0,-1 0 0,-1 0 0,1 0 0,3 0 0,2 0 0,-11-4 0,5 0 0,0-1 0,-1-1-251,1 1 0,-1-1 0,-1-1 0,3 2 0,3 2 251,-3 3 0,4 2 0,6-3 0,4-14 0,3 3 0,-7 17 0,-1 4 0,10-12 0,-1 2 0,-2 14 0,-4 8 0,-3-1 0,0-4 0,-5 1 0,1 0 0,1 2 318,-7 8 1,2 2-1,0-2-318,0-7 0,-1-2 0,5 3 0,0 14 0,4-3 1607,0-18 1,3-2-1608,0 22 817,1-22 0,1-4-817,2 2 0,3 11 0,-1 1 0,0-9 0,1 0 430,-1 9 0,1 0-430,0-11 0,-1-2 7,-10 1 1,-2 0-8,-9 0 0,-2 0 0,14 0 0,0 0 0,-2 0-383,-9 1 0,-3 0 0,2-3 383,3-5 0,1-2 0,-2 1-707,3 6 1,-2 3 0,1-1 0,1-5 706,-4-9 0,3-4 0,-4 3 0,2 11 0,-3 5 0,-1 0 0,3-5-367,7-6 0,1-3 1,1-1-1,-2 4 367,-5 6 0,-2 4 0,-1 0 0,2-2 0,1-3 0,1-2 0,0 0 0,2 3-84,-2 3 1,2 1-1,1 1 84,5-1 0,1 0 0,2 0 439,-4 0 1,6 0-440,1 0 2681,7 0-2681,23 0 1790,-24 0-1790,18 0 342,-17 0-342,23 0 0,-24 0 0,18 0 0,-17 0 0,-1 0 0,0 10 0,-5 3 0,0-4 0,-4 0 0,-3 3-461,0 5 1,-4 3-1,0 1 1,0-3 460,1-4 0,-1-3 0,1 0 0,0 4 0,-2 8 0,1 3 0,0 1 0,2-5-25,-4-4 0,1-3 1,3 3 24,1 7 0,3 3 0,1-4 0,-5-9 0,1-1 0,-3 11 0,4-3 0,6-16 0,7 17 0,-1 1 1835,18-18-1835,-7 17 0,3 1 81,10-18-81,-8 27 0,-8 4 0,-13-9 0,3 7 0,-1 4 0,5-4 0,-1-1 0,-4-4 0,3-1 0,12-3 0,3 1 0,-5-1 0,4-5 0,10-16 0,0 19 0,0 0 0,24-19 0,-19 42 0,35-41 0,-27 18 0,1-1 0,31-17 0,-19 18 0,1-1 0,-1-19 0,1-2 0,11 22 0,0-1 0,-9-19 0,1-2 0,3 10 0,2 4 0,-3-5 0,-6-8 0,-1-2 0,24 5 0,0 4 0,-23 2 0,-1-1 0,13-8 0,0 0 0,-10 8 0,-3 2 0,2 0 0,-1-3 0,1-8 0,-1 2 0,1 20 0,-1-1 0,1-20 0,-1 0 0,-3 19 0,-1 3 0,3-10 0,1 0 0,8 11 0,1 0 0,-6-11 0,0 0 0,10 10 0,-1-3 0,-11-20 0,-1 2 0,2 17 0,-3 5 0,4 3 0,-5-15 0,-1 2 0,7 23 0,-5-37 0,3 0 0,-5 17 0,-1 1 0,5-14 0,12 17 0,-9-23 0,-1 0 0,18 0 0,-41 0 0,17 0 0,1 0 0,5 0 0,-4-1 0,3 2 0,5 6 0,3 2 0,-5-1 0,10-2 0,8 7 0,-11-3 0,-34-10 0,11 0 0,9 0 0,-18 0 0,17 0 0,-23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5:57:44.98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15611 8749 24575,'-38'0'0,"0"0"0,0 0 0,-4 0 0,-2 0 0,1 0 0,-5 0 0,-3 0 0,1 0-656,9 0 1,-1 0-1,0 0 1,0 0 0,-1 0 174,-2 0 1,0 0 0,-1 0-1,-1 0 1,-1 0 159,6 0 0,-2 0 1,-1 0-1,-1 0 0,1 0 1,0 0-1,2 0 321,-1 0 0,2 0 0,0 0 0,0 0 0,0 0 0,-1 0 0,-4 0 0,-1 0 0,-1 0 0,1 0 0,0 0 0,2 0 3,0 0 1,2 0-1,0 0 1,0 0 0,-3 0-4,5 0 0,-2 0 0,-1 0 0,0 0 0,0 0 0,2 0 0,3 0 0,-10 0 0,4 0 0,0 0 0,-2 0 0,8 0 0,-3 0 0,0 0 0,0 0 0,1 0 0,2 0 0,-6 0 0,3 0 0,0 0 0,1 0 0,0 0 0,1 0 0,0 0 0,0 0 0,3 0 0,-1 0 0,2 0 0,0 0 0,-6 0 0,1 0 0,0 0-155,1 0 0,0 0 0,1 0 155,3 0 0,0 0 0,-1 0 0,-2 0 0,-1 0 0,1 0 0,5 0 0,0 0 0,1 0 0,-15 0 0,0 0 671,15 0 0,-2 0 0,0 0-671,-7 0 0,-2 0 0,4 0 0,-1 0 0,4 0 0,-1 0 0,3 0 3205,-3 0-3205,10 0 1113,2 9 1,1 5-1114,-4 16 375,6-16 1,1 1-376,9 10 0,-1-3 87,-20-18 1,-7-2-88,7 18 0,-1 7 0,1-3 0,-5-6 0,0-1 0,6-1 0,0 2 0,4 1 0,7 5 0,1-1 0,-4-7 0,-1-3 0,-1 1 0,3 2 0,11 9 0,-1-3 0,-32-16 0,41 33 0,-18-35 0,24 35 0,0-10 0,0 1 0,0 17 0,0-41 0,0 41 0,0-18 0,0-3 0,0 1 0,0-1 0,0 1 0,0-1 0,0 1 0,-1 11 0,2 0 0,10-12 0,2-1 0,0 12 0,3 1 0,8-3 0,5-2 0,9-3 0,1-1 0,-15-2 0,3-1 0,3-8 0,4-3 0,0-1 0,2 2 0,2-3 0,-5-2 0,3-1 0,1-1 0,5 0 0,3 0 0,-3-4 0,-7-4 0,-1-2 0,1 1 0,7 7 0,1 2 0,0-1-323,-3-6 0,1-1 1,-1 2 322,-3 4 0,0 2 0,1-2 0,9-6 0,2-3 0,0 3 0,-5 6 0,-1 2 0,3-1-578,-4-6 1,1-2 0,2 0 0,-1 4 577,-4 3 0,0 3 0,0 1 0,2-1 0,0-1-447,0-4 1,2-1-1,0-1 1,1 0-1,0 0 1,-2 0 446,4 3 0,-2-1 0,1 1 0,0 0 0,1-1 0,-1-2 0,1 1 0,1-1 0,0-1 0,-1 0 0,-3-1 0,-1 0 0,-4-1 0,0 0 0,1 0 0,1-1-289,1 1 0,1 0 0,1 0 1,0 0-1,-1 0 0,-2 0 289,8 0 0,-3 0 0,0 0 0,-1 0-56,1 0 0,0 0 0,-2 0 1,-5 0 55,3 0 0,-4 0 0,-6 0 0,-1 0 843,-4 0 0,-1 0-843,9 0 1315,1 0 0,-1 0-1315,-6 0 1143,8-7 1,2-1-1144,-10 7 0,1-2 436,3-7 0,3-5 1,-5 1-437,-6-1 0,1 0 0,11-1 0,6-1 0,-1-3 0,-7-3 0,-2-4 0,2 1-243,-2 5 0,0 0 0,2 1 0,0 0 243,1-1 0,0 1 0,1 0 0,-1-2 0,-3-1 0,0-1 0,0 0 0,1 3 0,3 5 0,2 3 0,0 0 0,-3-2 0,3-7 0,-2-2 0,-1 2 0,-1 4 0,0 1 0,-5-1 0,-7-9 0,-1 1 0,4 10 0,-1 2 0,-4-9 0,3-1 0,-24 19 0,0-19 972,0 24-972,0-24 0,0 19 0,0-19 0,-24 24 0,18 0 0,-33-23 0,12 17 0,5-18 0,-12 12 0,-2 1 0,0-19 0,0 4 0,-4-1 0,2 5 0,-1-1 0,-2-2 0,0-1 0,3 4 0,2-1 0,-3-4 0,3 1 0,12 11 0,3 1 0,-8-10 0,-18 24 0,41 0 0,-41 0 0,41 0 0,-41 0 0,41 0 0,-18 0 0,24 0 0,-23 0 0,17 24 0,-18-18 0,24 17 0</inkml:trace>
  <inkml:trace contextRef="#ctx0" brushRef="#br1" timeOffset="9746">10954 10548 24575,'50'0'0,"0"0"0,-14 0 0,1 0 0,2 0-820,-3 0 1,1 0 0,1 0 0,2 0 103,3 0 0,2 0 0,1 0 0,0 0 716,2 0 0,0 0 0,1 0 0,2 0 0,-10 0 0,2-1 0,1 1 0,1-1 0,0 2 0,0 0 0,0 2 0,2 1 0,-1 0 0,0 1 0,1-1 0,0 0 0,1-3 0,1 0 0,0-1 0,0 1 0,0 0 0,-1 0 0,-2 3 0,0 0 0,0 1 0,-1-1 0,0 0 0,-1-1 0,5-2 0,-1 0 0,0-2 0,-1 0 0,0 1 20,-1 0 0,0 0 0,-1 0 1,0 0-1,1 0-20,0 0 0,0 0 0,0 0 0,-1 0 0,-1 0 0,5 0 0,-1 0 0,0 0 0,-1 0 0,1 0 0,0 0 0,-1 0 0,0 0-120,-2 0 0,0 0 0,0 0 1,1 0 119,-6 0 0,1 0 0,0 0 0,0 0 0,-1 0 0,7 0 0,-1 0 0,0 0 0,2 0 0,-4 0 0,2 0 0,0 0 0,0 0 0,-1 0 0,5 0 0,-2 0 0,0 0 0,2 0-410,-4 0 1,2 0-1,0 0 1,1 0 0,-1 0 409,-1 0 0,0 0 0,-1 0 0,1 0 0,-1 0 0,0 0 0,1-1 0,-1 0 0,-1 1 0,-1 2 383,3 3 1,-1 1 0,0 1 0,1-2-384,-5-3 0,2-2 0,-1-1 0,0 2 0,-2 3 0,3 6 0,-3 4 0,0-1 0,2-3-83,0-6 1,2-3-1,1-1 1,-1-1 0,-3 3 82,-1 4 0,-2 0 0,-1 1 0,1-2 0,6-3 0,2-3 0,-2 0 0,-1 1 0,-1 0 0,-2 0 0,2 0 0,-6 0 0,1 0 0,1 0 0,0 0 0,3 0 0,1 0 0,1 0 0,1 0 0,-4 0 0,1 1 0,1-1 0,1 0 0,2-1-288,0-2 1,2-1-1,2 0 1,0-1 0,1 0-1,0 2 288,-4 2 0,0 0 0,1 1 0,0 0 0,0 0 0,1-1 0,1-2-205,-3-1 1,0-1 0,0-1 0,1-1-1,0 1 1,1-1 0,-1 1 0,0 0 204,1 2 0,-1 0 0,1 0 0,0 1 0,0-1 0,0 1 0,0 0 0,-1-1 0,0 0 0,-1 0 0,0 1 0,0-1 0,0 0 0,0 0 0,0 1 0,1 0 0,-3 0 0,1 0 0,1 0 0,0 1 0,-1-1 0,0 1 0,-1 0 0,-1-1 0,-2 0 0,8-1 0,-3 0 0,-1-1 0,-1 1 0,0 0 0,0 2 0,1 0 0,2 2 0,-1 0 0,-1-1 0,-3 0 0,-4-1 147,9-5 1,-5-1-1,-5-1-147,1-3 0,-3 1 0,2 9 0,-2-2 0,-14-19 0,1-1 0,7 12 0,5 4 0,0-2 0,1-4 0,1-1 0,2-1 137,-3 3 0,2 1 0,1-1 1,-1 0-138,7-2 0,0 1 0,-2-2 0,-1 0 0,0 0 0,-4-5 1030,-9-3 0,-3-3 0,1 2-1030,14-5 0,-6 1 1638,-18 3 0,-4-1-732,0 3 0,-3 1-673,-10-6-233,0-1 1224,0 7-1224,0-1 176,0 18-176,0-17 0,0 23 0,0-16 0,0 12 0,0-11 0,-9-7 0,-5-3 0,0-3 0,-2-3 0,0-2 0,-2-4 0,-1 1-235,2 1 0,-1-1 1,0 1 234,1-1 0,0 0 0,-1 2 0,-9-4 0,1 2 0,4-3 0,-1 3 0,-4 12 0,3 3 0,2-8 0,-3 17 0,3 0 0,16-11 0,-41 17 352,33-18 0,-1 1-352,-11 19 0,-1 2 0,-1-22 0,3 1 0,-5 17 0,-3-4 0,-4-3 0,8 1 0,-1 0 0,0 2 0,-3 0 0,-2 1-383,-6-1 1,-2 1 0,0-2 382,1-5 0,0-1 0,-2 3 0,8 10 0,-2 5 0,0-1 0,-1-3 0,0-6 0,1-5 0,-1 0 0,-1 4 0,-4 7 0,-1 3 0,0 1 0,4-5 0,0-8 0,3-3 0,0 3 0,-5 9 0,-1 4 0,7-3 0,-8-13 0,9 2 0,-2 2 0,0 9 0,1-2 0,-3-19 0,-2-1 0,9 20 0,-1 4 0,1-2 0,-8-10 0,0 1-220,2 9 0,-3 3 1,1 0 219,5-1 0,0 0 0,-2 0 0,-9 0 0,-2 0 0,0 0 0,4 0 0,0 0 0,0 0 0,2 0 0,1 0 0,0 0 0,-2 0 0,1 0 0,2 0 0,-9 0 0,2 0 0,5 0 0,4 0 0,12 0 0,1 0 0,-21 0 0,21 0 0,-1 0 0,3 0 0,-3 0 0,-19 0 0,-6 0 0,13 0 0,-1 0 0,-2 0-559,3 0 1,-2 0-1,0 0 1,-3 0 558,1 0 0,-2 0 0,-1 0 0,-1 0 0,1 0-416,4 0 1,1 0 0,-1 0 0,-1 0-1,0 0 1,-1 0 415,1 0 0,0 0 0,-1 0 0,-1 0 0,1 0 0,-1 0 0,1 0 0,0 0 0,1 0 0,0 0 0,-1 0 0,1 0 0,-2 0 0,-1 0 0,0 0 0,-1 0 0,-2 0 0,0 0 0,0 0 0,1 0 0,2 0 0,2 0-656,-9 0 1,3 0-1,2 0 1,0 0 0,-2 0 431,5 0 0,-1 0 0,0 0 0,0 0 1,2 0-1,3 0 224,-6 0 0,4 0 0,1 0 0,-1 0-127,2 0 0,1 0 1,0 0-1,-1 0 127,-3 0 0,-2 0 0,2 0 0,3 0 0,3 0 0,3 1 0,-4-2 133,-5-4 1,-5-1 0,0-1 0,5 1-134,-5 3 0,0 0 448,9-2 1,-4-2 0,0 0-1,4 3-448,3 3 0,3 1 0,-1 1 0,-5-1 0,-1 0 0,0 0 0,5 0 0,0 0 0,-1 0 0,-11 0 0,-2 0 0,3 0 0,9 0 0,1 0 0,0 0 0,-6 0 0,-1 0 0,2 0 0,-9 2 0,4-4 1638,6-10 0,1 0-641,-6 9 1,0 0-220,5-9 1,0 1-779,-1 10 0,1 2 637,14-1 1,2 0-638,-22 0 916,17 0-916,-15 0 155,20 0 1,-1 0-156,-8 0 0,-1 0 0,7 0 0,-2 0 0,-20 0 0,0 0 0,20 0 0,1 0 0,-23 0 0,4 0 0,13 0 0,-9 0 0,1 0 0,10 0 0,0 0 0,-2 0 0,8 0 0,1 0 0,-12 0 0,-1 0 0,10-1 0,-1 2 0,-1 5 0,-3 4 0,-1-3 0,-14-4 0,0 0 0,7 9 0,-2 0 0,6-11 0,-2-3 0,3 3 0,-5 10 0,1 1 0,1-9 0,-2 0 0,8 5 0,-1 1 0,4-2 0,6-7 0,-1 0 0,-5 6 0,-4 4 0,3-3 0,6-5 0,1 2 0,-6 9 0,-4 6 0,1-4 0,-7-3 0,0-2 0,-1 2 0,2 3 0,1 6 0,1-3 0,2-16 0,3 2 0,17 20 0,-1-1 0,-14-19 0,-1-2 0,3 22 0,3-11 0,-1-3 0,-2-4 0,5 4 0,1 4 0,-7 9 0,5-20 0,-3 0 0,2 21 0,-1-1 0,1-20 0,0 0 0,-1 21 0,1-1 0,-19-17 0,6 15 0,3 5 0,9 3 0,-8-13 0,-1-2 0,7 9 0,-1 1 0,-17-18 0,18 33 0,-1-12 0,5-6 0,3 3 0,19 2 0,1 1 0,-20-1 0,-3 1 0,9 11 0,2 1 0,0-10 0,-1 0 0,0 4 0,1 2 0,4-3 0,8-2 0,0-1 0,-10 1 0,-4 1 0,4 0 0,9 10 0,1-1 0,-11-3 0,2 0 0,10 2 0,2-1 0,-1-11 0,0-2 0,0 2 0,0-1 0,0 1 0,0-1 0,0 1 0,0-1 0,0 19 0,0-17 0,24 11 0,-3-10 0,-8-3 0,2 1 0,6 1 0,-3-3 0,-12 5 0,15-6 0,5-1 0,3 6 0,8-4 0,2 3 0,-10-1 0,1-1 0,2-8 0,3 0 0,-2-1 0,5 6 0,-1-1 0,3-8 0,0-1 0,-6 8 0,1-3 0,3-15 0,0 0 0,-9 21 0,1-1 0,8-19 0,0-2 0,-11 10 0,-1 0 0,1-11 0,-1-2 0,1 1 0,-1 0 0,19 0 0,-19 0 0,-1 0 0,20 0 0,-19 11 0,1 1 0,1-9 0,-3 0 0,4 21 0,18-24 0,-17 0 0,-1 0 0,18 0 0,-41 0 0,18 0 0,-24 0 0,23 0 0,-17 0 0,18-11 0,-1-2 0,-17 7 0,16-6 0,3 1 0,-3 11 0,3 0 0,1 0 0,-5 0 0,3 0 0,-24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5:58:46.65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15981 8608 24575,'49'0'0,"-1"0"0,0 0 0,-8 0 0,1 0 0,1 0 0,2 0 0,-1 0 0,2 0 0,0 0 0,1 0 0,1 0 0,1 0-547,-2 0 1,3 0 0,-1 0 0,1 0 0,-1 0 0,-2 0 34,1 0 0,-1 0 0,-1 0 0,-1 0 0,0 0 512,4 0 0,-1 0 0,-1 0 0,-1 0 457,5 0 0,-2 0 0,-1 0-457,-3 0 0,-2 0 0,1 0 0,-1-1 0,0 0 0,2 3-94,-6 2 0,1 3 0,0 0 0,1-2 94,4-2 0,0-3 0,0 1 0,-1 1 0,-3 3 0,-1 1 0,0 0 0,0 1 0,0-1 0,0 1 0,1-1 0,-2-2 0,11-1 0,0-3 0,-2 3-244,-1 4 0,-1 2 0,0-1 244,-3-2 0,0-1 0,1-1 0,-5-2 0,1-2 0,-1 0 0,-2 2 0,-1 3 0,-2 1 0,3-1 0,1-4 0,2-3 0,1 1 0,-3 3 0,-1 5 0,-3 2 0,2-2 839,7-4 0,3-3 1,-5 3-840,-2 9 0,-1 0 147,1-11 0,0-2-147,-11 1 0,-1 0 788,0 0 0,1 0-788,-1 0 0,1 0 474,-1 0 0,1 0-474,-1 0 0,1 0 238,18 0-238,-18 0 0,12 0 0,-9 0 0,4 0 0,8 0 0,-1 0 0,3 0 0,0 0-711,0 0 1,0 0 0,2 0 710,-2 0 0,2 0 0,0 0 0,-2 0 0,1 0 0,-3 0 0,-2 0 0,-3 0 0,-1 0 0,-3 0 0,8 0 0,-5 0 0,-7 0 0,18 0 0,-17-24 0,-1 3 0,-14-13 0,-7-7 1065,-6 4 1,-4 0-1066,2-4 0,0-1 0,0 3 0,0 2 0,0 10 0,0 1 0,0-1 0,0 1 0,0-3 0,0 5 0,0 24 0,0-23 0,0 17 0,-23-18 0,17 24 0,-41 0 0,41-15 0,-41 11 0,10-27 0,-2-1 0,7 26 0,-1 0-342,0-14 1,-2-7-1,3 4 342,5 8 0,1 0 0,-8-10 0,-1-3 0,7 2 0,0 0 0,-7-1 0,1 1-795,7-2 1,1 3 794,0 10 0,-1 0 0,1-8 0,-1-1 0,0 10 0,1-1 0,12-8 0,-1 1 0,-8 8 0,-1 0 0,-5-25 941,-1 10-941,6 15 0,1-2 836,12-7 1,1-1-837,-15 9 0,-1 1 0,3-13 0,1 1 0,-5 11 0,1 1 0,0-11 0,-1 3 0,-13 19 0,3 0 0,20-21 0,-1 1 0,-16 19 0,-3 2 0,10-20 0,2-3 0,1 9 0,-3 2 0,-11 0 0,-6-1 0,4-1-502,1-9 1,-2-1 501,6 14 0,-5 1 0,-1 1 0,4-2 0,-1-5 0,2-2 0,-2 2 0,-9 6 0,-3 3 0,2-2 0,11-6 0,2-2 0,-3 5 0,-9 8 0,-2 6 0,0-3 0,7-5 0,0-1 0,-1-1 0,5 3 0,-2-1 0,0 1 0,1 2 0,-4 1 0,2 3 0,-2-3 0,5-2 0,-1-2 0,0 0 0,2 3 0,-6 2 0,1 3 0,-1 0 0,-1-1 0,0 0 0,-1 0 0,-3 0 0,-2 0 0,3 0 0,9 0 0,2 0 0,-2 0 0,-9 0 0,-3 0 0,2 0 0,12 0 0,0 0 0,-1 0 0,-4 0 0,-2 0 0,-1 0 0,3 0 0,1 0 0,2 0 0,-1 0 0,-3-1 0,-3-1 0,2 2 0,4 3 0,-5 7 0,2 3 0,3-4 0,-2 1 0,5 0 0,6 4 0,1 2 0,-2-1 0,-4 2 0,1-2-224,-7-1 1,0 1 223,9 5 0,-1 4 0,0 1 0,-1 1 0,-1 0 0,0 2-311,5-4 1,0 1 0,-1 0 0,1-1 310,-8 4 0,2-1 0,-2 1 0,6-3 0,0 1 0,-1 0 0,1-4-169,-10-1 1,1-3-1,2 2 169,9 5 0,3 3 0,-2-4 0,-3-7 0,-1-3 0,6 0 890,-3 13-890,7 12 427,23-33-427,0 41 1298,0-17-1298,0-5 0,0 3 291,-2-2 0,4 1-291,8-1 0,3 1 0,1 10 0,2 2 0,8 2 0,5 0 0,-7-8 0,1 0 0,0-1 0,5 10 0,1-3 0,5-4 0,1-2 0,-9-5 0,1-3 0,0-9 0,-1-2 0,3 9 0,-6-10 0,1-2 0,5-6 0,1 19 0,17-24 0,-21 11 0,1 1 0,1-8 0,2-2 0,15 10 0,3 0 0,-14-11 0,1-3 0,-1 3 0,1 6 0,-1 2 0,1-2 0,8-4 0,2-3 0,-3 3 0,0 9 0,-2 0 0,9-11 0,-6-2 0,-10 1 0,-1 0 0,-1 0 0,-1 0 0,-4 0 0,0 0 0,4 0 0,-7 0 0,-23 0 0</inkml:trace>
  <inkml:trace contextRef="#ctx0" brushRef="#br1" timeOffset="7644">10196 8908 24575,'45'0'0,"0"0"0,0 0 0,0 0 0,0 0 0,-3 0 0,2 0 0,1 0 0,1 0 0,0 0 0,2 0 0,0 0-365,-4 0 1,1 0 0,0 0 0,1 0 0,0 0 0,1 0 0,1 0 0,1 0 0,1 0 90,-6 0 1,1 0 0,0 0 0,2 0 0,-1 0 0,2 0 0,-1 0 0,1 0 0,1 0 0,-1 0 0,1 0 0,-1 0 20,0 0 1,0-1 0,1 1 0,0-1 0,0 1 0,0-1 0,1 1 0,-1-1 0,1 1 0,0 0 0,-1 1 0,1 0 0,-1 1 17,-2 0 1,-1 0 0,1 1 0,0 0 0,0 0 0,0 1 0,-1 0 0,1 0 0,0 0 0,-1 0 0,1-1 0,-1 1 0,-1 0 0,1-1 130,4 0 0,0 0 0,0-1 0,0 0 0,-1 0 0,0 1 0,0-1 1,0 1-1,-1 0 0,0 0 0,-1 1 0,0 1 104,4 1 0,-1 0 0,0 2 0,-1-1 0,0 1 0,0 1 0,-1-1 0,0 0 0,0 0 0,0 0-168,-2 0 1,0 0 0,0 0-1,0 1 1,0-1 0,-1 0 0,0 0-1,-1-1 1,-1 0 0,-1-1 167,7 0 0,-1-1 0,-2 0 0,0-1 0,0 1 0,-1 0 0,0 0 164,-1 2 0,0 0 0,1 1 0,-2 0 0,0-1 0,-1-1 1,-1-2-165,6-2 0,-1-1 0,-1-2 0,-2 0 0,-3 0 653,7 1 0,-3 0 1,-1 0-654,0 0 0,0 0 0,-2 0 1638,6 0 0,-2 0-1456,-4 0 0,0 0-182,-6 0 0,1 0 0,-1 0 0,7 0 0,-1 0 1638,-3 0 0,0 0-1171,-3 0 0,-1 0 986,-7 0 0,2 0-1453,17 0 0,1 0 986,-18 0 1,0 0-987,10 0 0,-1 0 95,-10 0 0,-3 0-95,4 0 0,18 0 0,-17 0 0,15 0 0,-20 0 0,1 0 0,19 0 0,-9 0 0,4 0 0,0 0 0,2 0-341,-2 0 0,4-1 1,2 2 340,0 2 0,3 2 0,2-1 0,1 0-656,-9-3 1,-1 0-1,2-1 1,1 1 0,2 0 624,-4 0 1,1 2-1,2-1 1,0 1 0,1 0-1,0-1 1,0-1-439,0 0 1,0-1 0,0 0 0,0-1 0,2 1 0,0 0 0,2 0 289,-9 2 0,3 0 1,0 0-1,1 1 0,1 0 1,-1 0-1,1-1 1,-2 1-1,1-1 0,-3 0 179,6-1 0,-2 0 0,-1-1 0,0 0 0,0 0 0,1 0 0,0 2 0,2 0 0,-4 1 0,2 1 0,2 1 0,-1 1 0,2-1 0,-2 1 0,1 0 0,-2-1 0,-2-1 0,-1-1-340,4-1 0,-2-1 0,-2-2 0,-1 1 0,1 0 0,-1 1 0,3 2 340,-3 1 0,3 2 0,-1 0 0,1 1 0,0 0 0,-2 0 0,-1-1 0,-2-2-93,10-2 1,-2-1-1,-3-1 1,0 1-1,0 1 93,5 3 0,0 2 0,-2 0 0,-3-3 484,0-3 1,-3-1 0,-2-1-485,-6 1 0,0 0 0,1 0 0,11 0 0,3 0 0,-2 0 0,-9 0 0,-2 0 0,2 0 0,10 0 0,1 0 0,-4 0 0,-3 2 0,-3-4 0,-1-9 0,-2-1 1638,-9 9 0,-3 0-624,4-21 2262,-5 1-2697,-24-7 1416,0-15-1995,0 8 0,0 0 318,0 11 0,0 1-318,0-13 0,0-1 0,0 11 0,0 3 0,0-4 189,0-18-189,0 41 0,0-17 0,0 23 0,-24-24 0,19 18 0,-19-17 0,24 23 0,0-24 0,0 18 0,0-17 0,1-5 0,-2-7 0,-4-4 0,-4-5 0,0-6 0,2 11 0,0-4 0,0-4 0,-1-2 0,0 1 0,0 0 0,0 2-547,-2 0 1,1 1 0,-2 1 0,1-1 0,0 1 0,1 0 257,0-2 1,0 0 0,1-1 0,-1 2 0,0 2 0,0 3 288,-4-1 0,0 2 0,0 4 0,5 5 0,5 3 0,0 3 0,-9-3 0,0 1 0,12 3 0,0 23 0,-23 0 0,17-24 1638,-15 10 0,-5-1-773,3-10 0,1-3-865,-5 1 0,-3 1 0,1 8 0,-3 2 0,1-3-478,3-4 0,1-1 0,0 3 478,-14 3 0,-1 2 0,9-4 0,0-3 0,-1 4-170,-7 4 1,0 0 169,9-1 0,-1-2 0,0-1 0,-1 2 0,-1-1 0,0 0 0,2 0 0,0 0 0,1 1 0,-9 2 0,0 1 0,7-2 0,0-2 0,2 5 0,3 9 0,-1 2 0,-16-8 0,0-3 0,17 0 0,1 2 0,-5 8 0,-2 0 0,-4-9 0,1 1 0,9 10 0,-1 2 704,-8-1 0,0 0-704,12 0 0,-1 0 0,-18 0 0,-2 0 0,5 0 0,-2 0-192,-3 0 1,-3 0-1,2 0 192,10 0 0,1 0 0,0 0 0,-5 0 0,-1 0 0,-1 0 0,-5 0 0,-1 0 0,4 0 0,-1 0 0,1 0-115,1 0 0,-4 0 0,4 0 115,3 0 0,2 0 0,-9 0 0,0 0 0,8 0 0,2 0 0,3 0 0,3 0 0,7-1 0,-1 2 0,-10 10 0,-2 1 0,-1-8 0,-3-2-220,4 5 0,-2 3 1,0-3 219,5-6 0,0-3 0,-2 3 0,-2 3 0,-2 3 0,-2 0 0,2-2 0,0-3 0,1-2 0,0 0 0,0 4-153,-4 6 1,0 3 0,0 1 0,0-4 152,-1-6 0,1-4 0,-1 0 0,2 2 0,6 3 0,0 1 0,1 0 0,-1 0 0,0 1 0,0-1 0,1 0 0,-1-1 0,-6-3 0,0-1 0,-1 2 0,-3 4 0,-1 3 0,1-4 0,3-4 0,0-3 0,0 0 0,8 1 0,0 0 0,-1 0 0,-1 0 0,-6 0 0,-1 0 0,0 0 0,3 0 0,-3 0 0,3 0 0,-2 0-151,4 0 0,-3 0 1,1 0-1,3 0 151,2 0 0,2 0 0,0 0 0,-4 0 0,-1 0 0,1 0 0,4 0 0,1 0 0,0 0 0,-1 0 0,0 0 0,2 0-147,-7 0 1,0 0 146,3 0 0,-2 0 0,2 0 0,-5 0 0,0 0-61,4 0 0,-2 0 0,-1 0 61,-1 0 0,0 0 0,0 0 0,1 0 0,0 0 0,-1 0 0,4 0 0,0 0 0,-1 0 0,1 0 50,1 0 0,0 0 0,0 0 0,1 0-50,-1 0 0,0 0 0,0 0 0,1 0 0,-8 0 0,1 0 0,0 0 0,-4 0 0,0 0 0,-1 0 0,9 0 0,0 0 0,0 0 0,1 0 0,-6 0 0,1 0 0,0 0 0,6 0 0,-1 0 0,0 0 0,4 0 240,-15 0 0,2 0-240,12 0 0,0 0 0,2 0 0,-8 0 0,2 0 0,-7-1 0,1 2 0,6 11 0,0 0 0,3-10 0,0 2 0,4 10 0,-1 5 0,1-5 0,-9-12 0,1 2 150,0 19 1,0 1-151,3-21 0,0 0 0,7 9 0,-1 3 0,2-3 0,0-10 0,-2 0 0,-5 9 0,-3 5 0,1-4 0,-2-9 0,0 0 0,6 4 0,-1 3 0,1-4 0,-14-6 0,0 0 0,14 7 0,1 2 0,-1-1 0,-14-5 0,0 0 0,14 3 0,0 3 0,-1-1 0,1 1 0,0-1 0,-1-1 0,-13-6 0,0 4 0,15 9 0,-1 5 0,1-5 417,-15-11 1,0 0-418,13 11 0,0 5 0,2-5 662,-8-11 1,1-1-663,2 11 0,2-2 245,10-11 1,1 0-246,-1 11 0,1 1 0,-19-6 0,20 7 0,-1-2 0,-19-11 0,18 11 0,1 1 0,-3-6 0,5 18 0,1-1 0,-7-17 0,6 16 0,-5 3 0,-9-14 0,0 0 0,8 13 0,1 3 0,-6-5 0,2 1 0,6 3 0,3 1 0,1-1 0,1 1 0,-5-1 0,1 1 0,-1-2 0,1 3 0,-2 10 0,3 0 0,-5-3 0,5 4 0,3-7 0,16-26 0,-4 16 0,-3 3 0,-11-4 0,21 3 0,1 3 0,-9-4 0,-2-1 0,0 4 0,3 1 0,7 0 0,0-1 0,-10 1 0,2-1 0,10 1 0,2-1 0,-1 3 0,-11-5 0,-1-1 0,6 7 0,-18-1 0,24 18 0,0-25 0,0 5 0,0 12 0,0-33 0,0 41 0,0-41 0,24 18 0,-18-1 0,17-17 0,1 18 0,-18-1 0,17-8 0,1 0 0,-19 14 0,19-6 0,-1 1 0,-17 5 0,16-2 0,3-1 0,5 4 0,-1-7 0,18-23 0,-41 0 0,18 0 0,-24 0 0,23 0 0,-17 0 0,18 0 0,-24 0 0,0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6:01:52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2152 10142 24575,'-35'0'0,"0"0"0,-1 0 0,3-6 0,1-2 0,-1-1 0,-1 0 0,-1 0 0,1-3-317,1-4 1,1-4-1,-1 4 317,-3 5 0,0 3 0,2-3 0,-7-15 0,-1 5 0,2 22 0,-4 8 0,5-1 0,10-7 0,1 4 0,-5 13 0,-2 10 0,5 2 0,6 10 0,3 2 0,-5 0 0,-1-1-502,-1-7 0,3 0 502,10 2 0,1 3 0,-2-8 0,0 2 0,1 1 0,3 2 0,3 1 0,0 1 0,-1 10 0,0 1 0,1-1 0,0-3 0,0-1 0,3 1 0,5-8 0,1 1 0,1 0 0,-1 0 0,0 7 0,0-1 0,0 2 0,0-4 0,-1 1 0,0 0 0,3-3 0,5 1 0,3-4 0,-3 1 0,-5 3 0,-3 0 0,6-1 24,7-5 0,4-1 1,3-3-25,8-1 0,-1-2 0,-9-1 0,1-1 0,20 1 0,-5-7 0,-27-14 0,22 7 0,6-2 446,0-11-446,9 0 0,6 0 0,-9 0 0,2 0 69,-1 0 1,4 0 0,-2 0-70,-5 0 0,-2 0 0,2 0 0,10 1 0,3 0 0,-5-3 0,-2-10 0,-2 0 205,8 10 1,-8-2-206,-12-19 0,-5 10 0,-3 2 0,-16 5 0,6-14 0,-1-7 0,-9 2 0,-4-3 0,2-4 0,0-5 0,0 1 90,1 1 1,0 1-1,-3-1-90,-3-8 0,-4 0 0,0 1 0,0 8 0,-1 0 0,-1 4 0,-2-1 0,-3 4 0,-6-1 0,-3 9 0,0 16 0,-3 6 0,-8-3 0,-2 0 0,4 0 0,-2 0 0,2 0 0,-4 0 0,1 0 0,-2 0 0,2 0 0,9 0 0,3 0 0,-5 0 0,5 10 0,3 3 544,17-7-544,-9 17 0,4 1 0,10-18 0,-11 14 0,-2 7 0,10-1 0,1 1 0,-10-2 0,0 1 0,10 13 0,4-4 0,-2-13 0,0 25 0,0-18 0,0-3 0,0 1 0,0 0 0,0-1 0,0 1 0,0-1 0,0 3 0,0 18 0,0-41 0,0 18 0</inkml:trace>
  <inkml:trace contextRef="#ctx0" brushRef="#br0" timeOffset="1266">2964 9931 24575,'0'41'0,"0"0"0,0 0 0,0 2 0,0 2 0,0 1 0,0 0 0,0 3 0,0-1 0,0 2 0,0 1-547,0-9 1,0 2 0,0 1 0,0 0 0,0-1 0,0-3 39,-1 9 1,0-2 0,1-2 0,2 2 506,1-7 0,2 0 0,1 1 0,-1-1 0,-1-2 169,-2 3 1,-1-2-1,-1-1 1,3-1-170,3 5 0,2-1 0,2-6 523,2-6 1,-1-3-524,-9 8 0,2-7 0,20-22 0,-24 17 0</inkml:trace>
  <inkml:trace contextRef="#ctx0" brushRef="#br0" timeOffset="2747">1994 9931 24575,'47'0'0,"1"0"0,-1 0 0,1 0 0,0 0 0,-1 0 0,1 0 0,1 0 0,0 0 0,-2 0 0,1 0 0,2 0 0,3 0 0,-8 0 0,3 0 0,1 0 0,2 0 0,0 0 0,-1 0 0,0 0 0,-3 0 0,-1 0-547,7 0 1,-2 0 0,-2 0 0,0 0 0,-2 0 0,0 0 80,2 0 1,0 0 0,-1 0 0,-3 0 0,-3 0 465,5 0 0,-4 0 0,0 0 0,9 1 0,0 1 0,-9-5 836,-16-9 0,-3 0-836,14 9 0,-1 0 453,-13-7 0,-3-3-453,8-11 0,-5 18 0,-24-17 0,0 23 0</inkml:trace>
  <inkml:trace contextRef="#ctx0" brushRef="#br0" timeOffset="5034">10390 4039 24575,'0'50'0,"0"0"0,0-14 0,0 1 0,0 2 0,0-2 0,0 2 0,0-1 0,0-1 0,1 1 0,0-1 0,-3-2 0,-10 13 0,0-4 0,11-14 0,-4-7 0,-18-17 0,23 11 0,0-44 0,0-16 0,-1 18 0,2-1 0,5-13 0,4-5 0,-3-1-460,-5 3 0,-2 0 0,4-1 460,6 4 0,4-1 0,-1-1 0,-3 2 0,-6-4 0,-4 1 0,2 0 0,6-2 0,1 0 0,-2 4 0,-8 1 0,2 4 0,10 8 0,1 1 0,-6-21 0,17 41 0,-23-41 0,0 41 0,0-17 0,24 23 0,-18 0 1380,41 0-1380,-18 0 0,-3 0 0,1 0 0,-1 0 0,1 0 0,8 0 0,-1 0 0,-1 0 0,-1 11 0,-1 1 0,-2-6 0,-14 18 0,0-1 0,8-17 0,-11 16 0,0 3 0,17 4 0,-2-4 0,-1 3 0,-11-1 0,-1-1 0,12-2 0,-5-3 0,-15 7 0,18 11 0,-24-33 0,-17 27 0,-13 4 0,-8-18 0,-7-2-387,5 7 1,-3 5 0,-1-6 386,0-11 0,-1-4 0,1 1 0,2 7 0,2 2 0,0-5 0,4-9 0,0-4 0,2 2 0,-8 9 0,2 2 0,0 0 0,4-3 0,-9-4 0,18 7 0,3-2 0,2-11 0,-1 0 0,23 0 0</inkml:trace>
  <inkml:trace contextRef="#ctx0" brushRef="#br0" timeOffset="7398">11466 4198 24575,'0'50'0,"0"0"0,0-10 0,0 0 0,0 2 0,0 3 0,0-4 0,0-3 0,0-2 0,0 5 0,0-5 0,0-7 0,0-5 0,0-71 0,0 11 0,0-3 0,0 5 0,1-3 0,-2-2-410,-6-8 1,-2-3 0,1 2 409,6 10 0,1 1 0,-2 1 0,-4-1 0,-3 2 0,4 1 0,5-7 0,2 5 0,-1 7 0,0 5 0,23 24 0,-17 0 0,18 24 0,-12 1 0,-1 3 0,3 1 0,2 1 614,10 7 0,0 2-614,-11 0 0,0-2 0,10-7 0,-3-1 0,-20 11 0,2-3 0,20-22 0,-1-1 0,-17 25 0,17-35 0,-46 12 0,-7-16 0,5 0 0,-3 0 0,1 0 0,1 0 0,-3 0 0,-18 0 0,41 0 0,-17 0 0,23 0 0,23 0 0,-17 0 0,18 0 0,-1 0 0,6 0 0,1 0 0,17 0 0,-18 23 0,8-20 0,3 0 0,-10 21 0,-1-1 0,-3-19 0,0-2 0,14 22 0,-13-24 0,-5 0 0,1 0 0,-23 0 0,0 0 0</inkml:trace>
  <inkml:trace contextRef="#ctx0" brushRef="#br0" timeOffset="10000">12189 4357 24575,'26'0'0,"1"0"0,-1 0 0,1 0 0,-1 0 0,1 0 0,18 0 0,-19 0 0,-1 0 0,-4 0 0,5-11 0,-5-2 0,-15 7 0,18-17 0,-24-1 0,0 18 0,23-17 0,-17-1 0,18-5 0,-11 4 0,-3-3 0,-7 2 0,0-1 0,9-8 0,-1 2 0,-11-1 0,0 0 0,0 6 0,0 22 0,0-41 0,0 41 0,0-18 0,0 24 0,-23 0 0,17 0 0,-41 0 0,18 0 0,3 0 0,-1 0 0,-18 0 0,18 0 0,3 0 0,2 0 0,-1 10 0,-1 4 0,-5 15 0,2-7 0,1 1 0,11 4 0,0-3 0,-10-13 0,3 0 0,16 36 0,-17-41 0,9 15 0,4 5 0,4 3 0,-17 1 0,23-7 0,0 1 0,0 5 0,0 8 0,0 2 0,-1-9 0,2-1 0,10 17 0,1 0 0,-10-16 0,2-3 0,20 9 0,-1-3 0,-17-4 0,18-3 0,-1-5 0,-17-15 0,15 18 0,5-1 0,4-17 0,-4 6 0,1 0 0,2-12 0,10 0 0,-35 0 0,35 0 0,-33 0 0,41 0 0,-17 0 0,-4-12 0,1 0 0,2 6 0,-3-7 0,-5 3 0,-15 10 0,17 0 0,-23 0 0</inkml:trace>
  <inkml:trace contextRef="#ctx0" brushRef="#br0" timeOffset="12149">13565 4357 24575,'-35'0'0,"1"0"0,6 0 0,-1 0 0,-5 0 0,0 0 0,7 0 0,1 0 0,-1 0 0,1 0 0,-1-2 0,1 4 0,-1 8 0,1 3 0,-2 1 0,3 2 0,10 6 0,1 1 0,-11-10 0,3 1 0,16 25 0,-33-33 0,35 41 0,-12-41 0,16 41 0,-24-17 0,19-1 0,-8 8 0,2-3 0,11-23 0,0 36 0,0-47 0,24 0 0,-3 0 0,3 0 0,3 0 0,18 0 0,-18 0 0,-1 0 0,3 0 0,-4-20 0,-3-7 0,8-8 0,-16-1 0,1-4 0,9 2 0,-1-1-727,-11 8 1,-3-2 0,0-1 726,0-2 0,0 0 0,2-2 0,5-1 0,2-2 0,-5 0-212,-9-2 0,-4-1 1,2 2 211,5 6 0,1 3 0,1-2 0,-1-8 0,1-1 0,-3 3-15,-3 4 1,0 0 14,4 4 0,3-2 0,-4 3 0,-5 2 0,-2 1 0,1-11 0,0 4 0,0 6 2100,0 7-2100,0-1 710,0 18-710,0-17 33,0 7-33,0 12 0,0 28 0,0 9 0,-11 0 0,-1 3 0,9-9 0,0-1 0,-9 0 0,1 1 0,9-2 0,4 2 0,-2 22 0,0 2 0,0-11 0,0 1-300,0-1 1,0 4 0,0-1 299,0-2 0,0 0 0,0-1 0,0-3 0,0-1 0,0 2 0,0 10 0,0 1 0,0-1 0,0-3 0,0 0 0,0-1 0,-1-1 0,0 0 0,3-2 0,4-4 0,4-2 0,-3-1 0,-5 6 0,2-4 0,8-9 0,-1-1 0,-9 2 0,-4-3 0,2 5 0,0-7 0,0-7 0,0-12 0,0 11 0,0-15 0,0 0 0</inkml:trace>
  <inkml:trace contextRef="#ctx0" brushRef="#br0" timeOffset="152013">4463 16334 24575,'-15'47'0,"1"0"0,1-24 0,2 1 0,8 17 0,4 9 0,1-2-731,-2-13 1,0-1 0,0 1 730,0 6 0,0 1 0,0 2 0,0-2 0,0 3 0,0 0 0,0-2 0,0 4 0,0-1 0,0 0 0,0 2 0,0 1 0,0-1 0,0-5 0,0 0 0,0 0 0,1 2 0,0 0 0,-3 0 0,-3-7 0,-1 0 0,-1 0 0,2-1 0,2 8 0,2 0 0,-1-1 234,-6-2 0,-1 0 1,2-5-235,8-7 0,-2-1 180,-10 11 1,-1-10-181,6-24 0,-18-6 0,22-22 0,4-9 0,-2-8 0,0-4 0,0 9 0,0-1 0,0-2 158,0-3 0,0-1 0,0 1-158,0 2 0,0 2 0,0 0 0,0-13 0,0 0 0,0-3 0,0 4 0,0 18 0,0 1 0,0-9 0,0 0 0,0 11 0,0 1 0,0-8 0,0-1 0,0-4 0,0-2 0,0 2 0,0-2 0,0-1-400,0-2 0,0-1 0,0-1 400,0 8 0,0 0 0,0-1 0,0 3 0,0-2 0,0 3 0,0-2 204,0-3 1,0-1-1,0 7-204,0-1 0,0-4 0,0 7 0,0 26 0,0-17 0,0 23 1240,24-24-1240,-18 18 0,15-15 0,5-5 0,3-3 0,-9 6 0,5 1 0,4 4 0,5 2 0,1-1-1093,6-6 1,1-1 0,3 2 272,-7 6 1,3 2 0,1 0 0,1-1 773,-1 0 0,2-1 0,1 0 0,1 1 0,-1 1-316,-2 2 0,0 1 0,0 1 1,0 0-1,0 0 362,2-1 0,0 1 0,0-1 0,0 1 0,1-1 0,1 0 0,1 0 0,0 0 0,-2 1 0,-2 0 0,-2 2 0,-3 1 0,0 0 0,-2 0 0,6-2 0,-1 0 0,-6 3 0,-9 6 0,-3 0 0,15 0 0,-33 0 3276,18 0-2841,-40 22 0,-8 3 1,15-13-1,-11 12 0,0-1 1</inkml:trace>
  <inkml:trace contextRef="#ctx0" brushRef="#br0" timeOffset="153295">4251 17163 24575,'39'0'0,"-1"0"0,9 0 0,4 0 0,-15 0 0,3 0 0,1 0 0,2 0-656,-3 0 1,2 0-1,1 0 1,0 0 0,-3 0 654,3 0 1,-1 1-1,-1-1 1,0-1 0,-1-4 0,0-2 0,-1 0 0,-3 2 515,14 3 0,-6-2-515,-13-8 0,-1 1 107,-1 9 1,-3 4 0,-2-2-1,-23 0 1</inkml:trace>
  <inkml:trace contextRef="#ctx0" brushRef="#br0" timeOffset="155963">5027 18380 24575,'0'-27'0,"0"1"0,0-19 0,11 14 0,5-4 0,-3 3 0,-10 3 0,3 1 0,26-11 0,-1 1 0,-25-9 0,18 65 0,-24-36 0,0 42 0,0-1 0,0-17 0,0 18 0,0-1 0,0-17 0,0 41 0,0-41 0,0 41 0,0-41 0,0 33 0,0-35 0,0 35 0,0-9 0,11-5 0,1 3 0,-9-1 0,0-1 0,20 3 0,-23-5 0,24-24 0,-18 0 0,17 0 0,-23 0 0,0 0 0,24 0 0,-18-24 0,17-5 0,-22 3 0,-2-1 0,13-1 0,0 3 0,-6-5 0,17-9 0,-23 12 0,0 5 0,0-1 0,0-1 0,0 18 0,0-17 0,0 23 0,0-24 0,0 18 0,0-17 0,0-1 0,0 18 0,11-17 0,2-1 0,-7 19 0,4-19 0,3 1 0,11 17 0,-18-18 0,17 24 0,-23 24 0,0 5 0,0 0 0,0 18 0,0-41 0,0 18 0,0-1 0,0-17 0,0 18 0,0-1 0,0 22 0,0-17 0,0 1 0,0 17 0,0 0 0,0-16 0,0-1 0,0 10 0,0-1 0,-2-10 0,4-4 0,22 6 0,-19-7 0,19-23 0</inkml:trace>
  <inkml:trace contextRef="#ctx0" brushRef="#br0" timeOffset="159581">5839 18239 24575,'0'43'0,"0"2"0,0-19 0,0 1 0,0-1 0,0 1 0,0 11 0,0 0 0,0-9 0,0 1 0,0 8 0,0 0 0,0-10 0,0-3 0,0 20 0,0-17 0,23-13 0,-17 9 0,18-18 0,-1 17 0,-17-46 0,17 13 0,1-2 0,-19-12 0,-4-3 0,10 5 0,2-1 0,-1-2 0,-1-3 0,0-10 0,0 0 0,1 8 0,3 1 0,6-9 0,-3 0 0,-14 11 0,-2 1 0,10-1 0,0 1 0,-12-19 0,23 17 0,-17-11 0,18 33 0,-24-17 0,0 23 0,0-24 0,0 18 0,0 30 0,0-1 0,0 5 0,1 11 0,-2 2 0,-11 6 0,0-2 0,9-15 0,0-1 0,-9 9 0,1 0 0,9 2 0,4-3 0,-2-2 0,0 4 0,0-7 0,0-26 0,23 17 0,-17-23 0,18 0 0,-1 0 0,-17 0 0,18 0 0,-24 0 0,23-23 0,-17 17 0,18-28 0,-1-3 0,-17 25 0,17-24 0,1 2 0,-18 28 0,14-25 0,7-9 0,-1 11 0,1 0 0,-8 3 0,1-2 0,-1-1 0,4-1 0,-1-2 0,2 2-216,1 3 0,1 2 0,-2-3 216,-6-4 0,-3-1 0,3 0 0,6-2 0,3 0 0,-2-1 0,-6 0 0,-3 0 0,2 2 0,9-4 0,-1 2 0,-12-3 0,1 3 0,10 13 0,-3 1 0,-18-5 0,-2 1 0,22-3 0,-48 5 0,18 24 324,-15 11 0,-5 2-324,-3-7 0,14 16 0,0 3 0,-10-10 0,3-1 0,16 16 0,-6 3 0,1-4 0,11-19 0,-10 22 0,-4-1 0,9-25 0,-8 15 0,2 5 0,11 3 0,0 1 0,0 17 0,0-18 0,0-4 0,0 3 0,0-2 0,0 1 0,0-1 0,0 1 0,0 5 0,0 4 0,0 5 0,0 4 0,0-3 0,0 0 0,0 2 0,0 4 0,0 5 0,0-7 0,0-15 0,0-3 0,0 8 0,0-4 0,0-4 0,0 11 0,0-33 0,0 17 0,24-62 0,-10 2 0,1-6 0,-3 8 0,1-3 0,1-2 0,0 2-247,-1 2 1,0 1-1,1 0 1,-1 0 246,-1-2 0,0-1 0,1 2 0,3 2 0,7-3 0,4 4 0,-1-1 0,-1-7 0,-1-1 0,2 3 0,0 9 0,1 3 0,0-4 0,-4-2 0,0-4 0,0 1 0,0 3 0,4 2 0,1 4 0,-1-1 0,1-5 0,-1 0 0,1 1 0,-1 5 0,0 2 0,-5 0 0,-6-5 0,-2 7 0,9 18 0,-23-13 0,0 65 0,-23-18 493,20-4 0,0 3-493,-21 6 0,1 1 0,20-7 0,0 1 0,-21 4 0,1 2 0,19 4 0,2-1 0,-9-9 0,-2 1 0,0 7 0,3 2 0,7-1 0,0 0 0,-9-1 0,0 1 0,10-5 0,3 3 0,0-1 0,-1 14 0,0 0 0,0-13 0,0 0 0,0-2 0,0-4 0,0-2 0,-3 12 0,6-9 0,21-25 0,-18 17 0,17-39 0,1-15 0,-18-4 0,17-2 0,1-2 0,-22 10 0,2 5 0,19 9 0,1 0 0,-18-32 0,17 41 0,-23-17 0,0 23 0,0 0 0,0 0 0</inkml:trace>
  <inkml:trace contextRef="#ctx0" brushRef="#br0" timeOffset="160844">7268 18133 24575,'29'-30'0,"-4"16"0,-3 5 0,-16 9 0,17 0 0,1 0 0,-18 0 0,41 0 0,-41 0 0,41 0 0,-18-24 0,-3 22 0,1-2 0,-3-19 0,-3-1 0,7 19 0,11-19 0,-33 24 0,17 0 0</inkml:trace>
  <inkml:trace contextRef="#ctx0" brushRef="#br0" timeOffset="162346">7885 18080 24575,'0'26'0,"0"1"0,0 2 0,0 18 0,0-41 0,0 33 0,0-35 0,0 35 0,0-33 0,0 41 0,0-41 0,0 18 0,0-24 0,0 23 0,0-17 0,0 18 0,0-24 0,23 0 0,-17 0 0,18-24 0,-24 18 0,10-17 0,3-1 0,-7 18 0,18-17 0,-1-1 0,-17 18 0,18-17 0,-24 23 0,0 0 0,0-16 0,0 12 0,0-11 0</inkml:trace>
  <inkml:trace contextRef="#ctx0" brushRef="#br0" timeOffset="163631">7885 17974 24575,'0'0'0</inkml:trace>
  <inkml:trace contextRef="#ctx0" brushRef="#br0" timeOffset="164695">8555 17674 24575,'39'0'0,"-1"0"0,1 0 0,-2 0 0,1 0 0,2 0 0,2 0 0,3 0 0,0 0 0,-2 0-539,4 0 1,-3 0-1,0 0 539,-1 0 0,-1 0 0,-5 0 262,-7 0 0,-4 0-262,14 0 267,-40 0-267,0 24 0,0-18 0,0 17 0</inkml:trace>
  <inkml:trace contextRef="#ctx0" brushRef="#br0" timeOffset="165662">8396 17110 24575,'39'0'0,"-1"0"0,0 0 0,3 0 0,1 0 0,-3 0 0,1 0 0,2 0 0,0 0-656,-3 0 1,1 0-1,1 0 1,1 0 0,0 0 306,3 0 1,1 0 0,0 0-1,0 0 1,-2 0 348,6 0 0,-2 1 0,-1-1 0,0-1 351,-1-4 1,-1-2-1,-2 0 1,-2 2-352,-3 4 0,-2 0 0,-4-3 0,-3-8 0,-6 1 0,1 11 0</inkml:trace>
  <inkml:trace contextRef="#ctx0" brushRef="#br0" timeOffset="167335">10813 16087 24575,'40'0'0,"0"0"0,0 0 0,1 0 0,1 0 0,2 0 0,-2-1 0,2 0 0,1 1 0,-2 2-801,-2 2 1,0 3-1,-1 0 1,1-2 800,2-2 0,1-3 0,0 1 0,-1 1 0,-2 3 0,-2 2 0,0 0 0,1-2 0,3-4 0,1-1 0,0-1 0,0 1 0,-3 0 0,-1 0 0,0 0 0,1 0 0,3 0 0,0 0 0,0 0 0,-1 0 0,-5 0 0,0 0 0,-1 0 0,1 0 0,1 0 0,2 0 0,-2 0 0,-2 0 0,-1 0 0,-2 0 0,0 0 0,8 0 0,2 0 0,-6 0 503,-8-1 1,-1 2-504,10 6 0,-2 1 526,-8-4-526,-5 12 0,-24-16 0,0 0 0</inkml:trace>
  <inkml:trace contextRef="#ctx0" brushRef="#br0" timeOffset="169328">10901 16281 8191,'0'29'0,"29"-5"0,13-1 1092,-8-5 0,3-1 0,3 1-1076,2 1 0,3 1 0,1 1 0,2 1-16,-11-3 0,3 1 0,-1 0 0,1 1 0,-1 0 0,-1 0 0,1 1 0,-2 0 0,-1 1 0,1-2 0,0 1 0,3-2 0,3 1 0,-1-1 0,-3-1 0,-5-1 995,-3 1 1,-3-1 0,-1-2-996,22-5 0,-11 1 1918,-33 12-1918,19-19 3276,-24 19-440,0-24-809,0 23-2027,0-17 0,0 18 0,0-24 0,0 23 0,-24-17 0,19 41 0,-17-32 0,-3 0 0,2 16 0,0 6 0,-1-3 0,-3 1 0,-2 0-563,-3-1 1,-1 0 0,0 2 562,7 0 0,0 3 0,0 0 0,-2 0-585,-3-1 1,-1-1-1,-2 1 1,2 0 584,6-6 0,1 0 0,-1 1 0,1-1 0,0 2 0,-2 1 0,0 0 0,1 1 0,-1-1 0,0-2-272,-4 0 1,0-1 0,0-2 0,3 2 271,5 1 0,3 0 0,1 0 0,-2-4 0,-4-3 0,-2-3 0,3 2 0,4 9 0,3 2 0,1-6 0,-13 5 690,14 8 0,6-15-690,9-46 2380,0 36-2380,24-42 1350,5 1-1350,6 8 0,7 1 0,-2-3 0,3-1 0,3 0-820,-9 3 1,2 1 0,1 1 0,1 2 215,4 1 0,1 3 0,1 1 1,1-1 603,1 1 0,1 0 0,0 1 0,-1-1-418,-4 0 0,0-1 0,-1 1 1,2 1 417,-5 3 0,2 1 0,0 1 0,-1 0 0,-1-3 0,3-2 0,-1-2 0,-1 1 0,1 1-256,2 3 1,1 2 0,0 1 0,-2 0 255,-6-1 0,0 1 0,0-1 0,-1-1-27,8-4 0,0-1 0,0 1 27,0 4 0,0 1 0,-6-3 0,-8-5 0,-3 1 3276,19 7-2939,-47-47 0,0 35 1,0-35-1</inkml:trace>
  <inkml:trace contextRef="#ctx0" brushRef="#br0" timeOffset="171347">10196 17110 24575,'0'-38'0,"0"-1"0,-3-1 0,6-2 0,10 7 0,6 0 0,-4-1 0,-11-14 0,3 2 0,12 20 0,5 2 0,-4 0 0,-6-9 0,0 1 0,7 6 0,3 3 0,5-4 0,-5 29 0,-48 29 0,21-3 0,0 1 0,-7-3 0,-3-3 0,-11 7 0,18 11 0,-17-10 0,21-3 0,4 1 0,-1 0 0,-2-1 0,-7 0 0,0 1 0,6 10 0,0 2 0,-6 9 0,0 2 0,7-7 0,2 3 0,-1-1-258,0-3 1,0 1-1,0-1 258,0 2 0,0 1 0,0-4 0,0 1 0,0-2 0,0 0 0,0-4 0,0-6 0,0-7 0</inkml:trace>
  <inkml:trace contextRef="#ctx0" brushRef="#br0" timeOffset="173211">9931 17762 24575,'29'0'0,"18"0"0,-20 1 0,-1-2 0,3-6 0,1-1 0,9 6 0,-1 0 0,-12-5 0,1-2 0,8-3 0,-2 1 0,0 5 0,2-7 0,-7 2 0,-22 11 0,41 0 0,-41 0 0,17 0 0,-23 0 0,24 0 0,-18 0 0,17 0 0,-23 0 0,0 0 0,24 0 0,-18 0 0,17 0 0,-23 0 0,0 0 0</inkml:trace>
  <inkml:trace contextRef="#ctx0" brushRef="#br0" timeOffset="175711">9984 18239 24575,'0'43'0,"0"2"0,0-18 0,0-1 0,0 3 0,0 18 0,0-41 0,0 41 0,0-18 0,0 1 0,0 17 0,0-41 0,0 17 0,0 1 0,0-18 0,0 17 0,0-23 0,0 0 0,0-94 0,0 60 0,0-2 0,0-5 0,0-5 0,0 3 0,0-7 0,0 8 0,0 9 0,0-6 0,23 15 0,-17 18 0,18-17 0,-24 23 0,0 0 0,23 0 0,-17 0 0,18 0 0,-1 0 0,-17 0 0,18 0 0,-24 0 0,23 0 0,-17 0 0,18 0 0,-24 0 0,0 23 0,0-17 0,0 18 0,0-24 0,0 15 0,0-11 0,0 12 0,0 7 0,0-17 0,0 41 0,0-41 0,0 18 0,0-1 0,0 7 0,0-5 0,0 3 0,-2-1 0,4-2 0,21 5 0,-17 17 0,18-41 0,-24 17 0,0 1 0,0-18 0,0 17 0,0-23 0,0 0 0,0 0 0</inkml:trace>
  <inkml:trace contextRef="#ctx0" brushRef="#br0" timeOffset="179462">13882 16228 24575,'0'26'0,"0"1"0,0-1 0,0 1 0,0 10 0,0 2 0,0 1 0,0 2 0,0-3 0,0 2 0,0 1-835,0 2 1,0 0-1,0 1 835,0-8 0,0 1 0,0 0 0,0 0 0,0 0 0,0 0 0,0 0 0,0-1 0,0 8 0,0 0 0,0-2 32,0-2 1,0 0 0,0-1-33,0-4 0,0 0 0,0-2 0,0 8 0,0-2 0,0 1 0,0-6 0,0-5 574,0 17-574,0-18 0,0 1 0,0-7 1256,0-7-1256,0-12 576,0 11-576,0-15 0,0 24 0,0 5 0,0 1 0,0 17 0,0-18 0,0 1 0,0-7 0,0 1 0,0-42 0,0-11 0,0-17 0,0-6 0,0 16 0,0 0 0,0-2-298,0-10 1,0-2 0,0 3 297,0 9 0,0 1 0,0 0 0,0-7 0,0-2 0,0 7 0,0 8 0,0 3 0,0-12 0,0 9 0,0 25 0,0-33 0,0 35 0,0-35 0,0 10 0,0-6 0,0-7 0,0 9 0,0-3 0,0-1-112,1-4 0,0-1 0,-3-2 112,-2 6 0,-3-2 0,0 0 0,2 1 0,2-4 0,2 1 0,-1 0-81,-6-2 0,-1 0 0,2 3 81,6-2 0,2 3 0,-1 0 0,0 4 0,0 6 0,0 7 0,0 23 1212,24 0-1212,5 0 129,-4 1 1,3-2-130,5-7 0,3 0 0,-3 7 0,2 1 0,1-3-347,-2-8 0,-1-4 1,3 2 346,1 4 0,2 2 0,0 1 0,-1-1 0,6-2 0,-2-1 0,0-1 0,2-4 0,1-2 0,-1 2 0,-2 5 0,-1 1 0,-3-1 0,6-5 0,-5 0 0,-12 2 0,-1 3 0,21 10 0,-41 0 0,17 0 0,-23 0 0</inkml:trace>
  <inkml:trace contextRef="#ctx0" brushRef="#br0" timeOffset="180528">13776 17163 24575,'39'0'0,"-1"0"0,9 0 0,4 0 0,-9 0 0,3 0 0,1 0-717,-9 0 0,1 0 1,0 0-1,0 0 717,2 0 0,1 0 0,-1 0 0,-2 0 0,-2 0 0,-2 0 0,0 0 454,19 0 0,-8 0-454,-24 0 0,3 0 0,-24 0 0</inkml:trace>
  <inkml:trace contextRef="#ctx0" brushRef="#br0" timeOffset="193104">14746 17463 24575,'0'29'0,"0"18"0,0-18 0,0 1 0,0 17 0,0-2 0,0-6 0,0 2 0,0-4 0,0 1 0,0 12 0,0 0 0,0-20 0,0-2 0,0 12 0,0-3 0,0-8 0,0 18 0,0-41 0,0 18 0,0-24 0,0 0 0,0-24 0,24 18 0,-18-17 0,17 23 0,1-24 0,-18 18 0,7-17 0,-3-1 0,-10 18 0,0-41 0,24 42 0,-18-19 0,17 1 0,-23 17 0,0-18 0,0 24 0,0-23 0,0 17 0,0-18 0</inkml:trace>
  <inkml:trace contextRef="#ctx0" brushRef="#br0" timeOffset="194788">14799 17357 24575,'-29'0'0,"5"0"0,24 0 0,-23 23 0,17-17 0,-17 18 0,23-24 0,0 0 0,0-24 0,0 18 0,0-17 0,0 23 0,0 0 0,0 23 0,0-17 0,0 18 0</inkml:trace>
  <inkml:trace contextRef="#ctx0" brushRef="#br0" timeOffset="196329">11413 18697 24575,'0'45'0,"0"-19"0,0-1 0,0 20 0,0-19 0,0 1 0,-3 13 0,6-3 0,20-2 0,-17 11 0</inkml:trace>
  <inkml:trace contextRef="#ctx0" brushRef="#br0" timeOffset="196329">11466 19049 24575,'0'-23'0,"0"18"0,0-19 0,0 24 0</inkml:trace>
  <inkml:trace contextRef="#ctx0" brushRef="#br0" timeOffset="197646">11219 18644 24575,'0'30'0,"0"-7"0,0-23 0</inkml:trace>
  <inkml:trace contextRef="#ctx0" brushRef="#br0" timeOffset="198930">11836 18785 24575,'45'0'0,"-19"0"0,-1 0 0,20 0 0,-15 0 0,17 0 0,-42 0 0,19 0 0,-1 0 0,-17 0 0,18 0 0,-1 0 0,-17 0 0,18 0 0,-24 0 0,0 0 0</inkml:trace>
  <inkml:trace contextRef="#ctx0" brushRef="#br0" timeOffset="200294">11924 18997 24575,'30'0'0,"17"0"0,-18 0 0,-3-11 0,1-1 0,-1 9 0,1 0 0,0-10 0,-1 2 0,3 11 0,-3-11 0,-5-1 0,-15 6 0,18-18 0</inkml:trace>
  <inkml:trace contextRef="#ctx0" brushRef="#br0" timeOffset="202894">12400 18838 24575,'0'-45'0,"8"19"0,0 1 0,-4 4 0,12-26 0,-16 64 0,0-34 0,0 64 0,0-26 0,-8 16 0,0 1 0,4-11 0,-4 22 0,0-4 0,8-33 0,2 19 0,-4 9 0,-3-12 0</inkml:trace>
  <inkml:trace contextRef="#ctx0" brushRef="#br0" timeOffset="205544">11836 15822 24575,'0'27'0,"0"-1"0,0 3 0,0-5 0,0-1 0,0-17 0,0 18 0,0-24 0,0 23 0,0-17 0,0-29 0,0-4 0,0-5 0,0-1 0,0-3 0,0-1 0,0 1 0,0 0 0,0 2 0,0-4 0,0 2 0,0-4 0,0 5 0,0 14 0,11-5 0,2 5 0,-8 15 0,19-18 0,-8 24 0,-12 0 0,11 0 0,-15 0 0,24 0 0,-18 0 0,17 0 0,-23 0 0,24 0 0,-18 0 0,17 24 0,-23-18 0,0 17 0,0 1 0,0-18 0,0 17 0,0-7 0,0-12 0,0 35 0,0-33 0,-10 17 0,-3 1 0,7-18 0,-18 17 0,24 1 0,0 5 0,0 1 0,0-7 0,-23 1 0,17-19 0,-18 19 0,24 0 0,0-19 0,0 19 0,0-24 0,0 23 0,0-17 0,0 18 0,24-1 0,-18-17 0,17 18 0,1-24 0,-18 0 0,17 0 0,1 0 0,5 0 0,-3 0 0,1 0 0,2 0 0,18 0 0,-41 0 0,18 0 0,-1-24 0,-17 18 0,18-17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5:43:24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20338 6879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6:09:38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16599 12294 24575,'30'21'0,"1"0"0,0 0 0,-3-1 0,0 1 0,2 1 0,-1 0 0,2 3 0,0 0 0,-1 1 0,7 8 0,-2 1 0,-1-4 0,-6-11 0,-1-2 0,1 2 0,0 4 0,3 2 0,-2 0 0,-2-2 0,5 6 0,-1-1 0,-1-3 0,2 0 0,-2-1 0,-2-3 0,-3 1 0,1 14 0,1 0 0,-1-11 0,1-1 0,-1 13 0,1 1 0,0-12 0,-1-1 0,-12 1 0,1-2 0,10-10 0,-3 0 0,-16 32 0,17-41 0,-7 41 0,-12-41 0,15 17 0,1 1 0,-14-18 0,18 17 0,-1-7 0,-17-12 0,18 15 0,-1 1 0,-17-14 0,17 17 0,-23-23 0,0 0 0,0 0 0</inkml:trace>
  <inkml:trace contextRef="#ctx0" brushRef="#br0" timeOffset="1350">16651 10848 24575,'42'12'0,"0"-1"0,-1 1 0,1 0 0,0 2 0,2 1 0,1 1 0,1 2 0,2 1 0,-8-2 0,0 1 0,2 1 0,1 2 0,0-1 0,1 2 0,-1-1 0,0 0-410,0 1 0,0 0 1,1 0-1,-1 1 1,0 0-1,0 0 0,-1 0 1,-1-1-60,3 2 1,-1-1 0,-1 1 0,0-1 0,-2 1 0,-1-2 0,-2 1-188,1 2 1,-2 1-1,-1-1 1,-2-2 0,-1 0 640,12 3 1,-1-2 0,-8 2 14,-9 12 0,-1 0 0,12-8 0,2-1 0,-13 1 0,0 2 0,-2-2 0,7-1 0,-3-1 0,-1 6 0,-1 1 0,-1-9 0,-3 1 0,-7-2 0,0 3 948,6 10 1,3 0-949,1-9 0,1 1 0,-11-1 0,-2 3 0,4-1-236,6-4 1,4-2 0,-1 3 235,2 11 0,-1 3 0,0-1 0,0-4 0,1 0 0,0 0 0,-3-4 0,1-1 0,0 1 0,-3-1 0,-3 1 0,-2-1 0,2 1 0,2-1 0,2 2 0,0-1 0,-1-5 0,6 1 0,-2-1 1092,-10 5 0,-3 4 0,1-13 1475,8-18-883,-23 18-1684,24-1 0,-19-17 0,19 17 1156,-24 1-1156,23-18 0,-8 15 0,0 5 0,14 3 0,-3-3 0,-5 1 0,-15 3 0,18-8 0,-1-5 0,-17-13 0,18 11 0,-24-15 0,0 0 0</inkml:trace>
  <inkml:trace contextRef="#ctx0" brushRef="#br0" timeOffset="2801">16687 9525 24575,'33'8'0,"0"0"0,1 0 0,5 6 0,2 4 0,4 3 0,4 2 0,-13-6 0,1 2 0,3 2 0,1 1 0,2 0 0,1 2 0,1 0 0,1 0 0,0 1-235,-7-5 1,0 1 0,1 0 0,1 0 0,1 2 0,0-1 0,1 1 0,1 0 0,0 0 0,0 0 0,0 0 0,0 1 0,0-1 0,0 0 29,-2-1 0,0 0 0,0 1 0,0-1 1,1 0-1,0 1 0,0-1 0,0 1 0,1 0 1,-1 0-1,0 0 0,1 0 0,-1 0 0,0 1 1,0-1-1,0 1 12,-2-1 0,1 1 0,-1-1 1,1 1-1,0 0 0,0 1 0,0-1 1,-1 1-1,1-1 0,-1 1 0,1-1 1,-2 1-1,1-1 0,-1 0 0,0-1 1,0 1-1,-1-1-60,6 3 1,1 0 0,-1 0 0,0-1 0,0 1 0,-1-1 0,0 0 0,-1 0 0,-1 0 0,0 0 0,-2 0 0,-1 1 0,-1 0 190,3 3 1,-2 0 0,-2 1-1,-1-1 1,0 1 0,-1 0-1,-1-1 1,0 0 0,1 0-1,-1-1 62,6 3 0,1 0 0,-1-1 0,0 0 0,-1 0 0,-2 0 0,-2 0 0,-3 1-373,-1 4 0,-3 0 0,-3 1 0,-1 0 0,0-1 0,1-2 373,2-1 0,1 0 0,-1-2 0,-2 1 0,-3 0 0,-2 8 0,-3 2 0,-2-2 0,2-5 877,9 5 1,-1-3-878,-10-3 0,-2 1 0,4-3 0,9-6 0,1 1 0,-9 5 0,-2 5 0,2-3 0,10-4 0,-3 0 0,-14 3 0,-3 2 0,3 0 912,11-1 1,4-1 0,-4 1-913,-9 4 0,-4 0 0,5-1 0,10-2 0,4-2 0,-4 0 1600,-8 8 1,-3-3-1601,9-10 0,-4-1 1638,-16 0 0,0 0-251,16 0 1,3 1-1388,-5 10 0,-3 3 0,-3-8 0,-2 1 0,4 0 702,13 10 1,-3 0-703,-20 5 0,1-4 405,21-16 0,-1-3-405,-20 3 0,0-3 0,21-10 0,-1-1 0,-17 33 0,18-41 0,-24 18 0</inkml:trace>
  <inkml:trace contextRef="#ctx0" brushRef="#br0" timeOffset="4468">17198 7832 24575,'44'8'0,"0"1"0,1 0 0,-1 0 0,0 0 0,0 0 0,2 4 0,-2 3 0,1 0 0,1 1 0,2 2 0,3 0-298,-11-6 0,1 2 0,3 0 0,1 0 0,1 0 0,0 1 0,1 1 0,-1-1 1,0 1-1,-2 0 0,-1 1-30,-1 0 0,0 1 0,-2 1 1,0 0-1,-1 0 0,1 0 1,-1 0-1,2 1 0,0-1 1,1 0 29,1 0 0,1-1 0,0 0 0,2 0 0,-1 0 0,1 1 0,0-1 0,0 2 1,-1-1-1,0 1 0,-1 1 0,0 1 0,0 2 0,0-1 0,0 2 0,0 0 0,0 0 0,-2 0 0,0-1 1,-1 1-1,-2-2 0,-1 0 119,7 4 1,-3-1 0,-1-1 0,-2 0 0,1 0 0,0 2 0,3 1 178,-6-3 0,2 0 0,1 2 0,1 0 0,-1 1 0,1 0 0,-1 0 0,-1 0 0,-1-1 0,-3 0-193,6 5 0,-1 0 1,-3 0-1,0-1 0,-1 0 1,0 0-1,0 1 193,-3-3 0,0 0 0,0-1 0,-1 1 0,-1 0 0,1 0 0,-1 0 227,5 5 0,0 1 0,0 0 0,-1-1 0,-1 0 0,-1-2-227,-1-1 0,0-2 0,-2-1 0,-1 1 0,-1 0 595,0 6 1,-2 2-1,0-2 1,0-1-596,8 2 0,2-2 0,-6 3 0,-11 1 0,-4 2 0,2 0 0,7 3 0,2-1 0,-2-1 0,-8-7 0,-1-1 0,-1 1 0,4 8 0,1 1 0,-3-3 0,-2-3 0,1-2 0,11 3 0,-5-1 0,-18-12 0,0 1 0,21 11 0,-1 0 0,-19-8 0,-2-1 0,9-2 0,2-1 0,0-2 0,-3-1 3276,-4 6-2804,16-8 0,3 3 1166,-9 13 0,-2 1-1477,0-13 0,1 1-161,9 11 0,-1 2 0,-12-2 0,0 3 553,3-7 1,4 3 0,1 0-554,3 6 0,2 1 0,-2 0-15,-2 2 1,0 0 0,-1-2 14,-1-9 0,0-2 0,-1 0 0,-1 2 0,0 1 0,-1-4 0,0-2 0,-1 1 0,2 7 0,2 5 0,1-6 0,7-3 0,1-3 0,1 5 0,-3-1 0,-10-7 0,-1-7 0,10-14 0,-11 17 0,-2 1 0,-6-18 0,19 17 0,-24-23 0,0 0 0</inkml:trace>
  <inkml:trace contextRef="#ctx0" brushRef="#br0" timeOffset="5801">18786 6703 24575,'42'4'0,"0"0"0,0 0 0,0-1 0,0 1 0,1 0 0,-3 5 0,2 2 0,1 1 0,1 1 0,2 2 0,-1 0 0,2 1 0,0 0 0,0 1-274,-5-2 1,1 0 0,1 1 0,1 1 0,-1 0 0,2 1 0,-1 0 0,1 0 0,-1 1 0,1 0 0,-1 0 0,-1-1-1,2 2 1,0 0 0,0 0 0,0 0 0,0 1 0,0 0 0,-1 0 0,1 0 0,-1 1 0,0 0 0,-1-1 0,0 1-1,-2 0 1,0 0 0,-1 0 0,1 0 0,-1 1 0,0 0 0,-1 0 0,0-1 0,0 1 0,-1-1 0,-1 0 0,0-1-92,6 3 1,0 0 0,-1-1 0,-1 0 0,0-1 0,-1 1 0,-1 0 0,-1 1 0,-1 0 185,4 4 1,-2 2 0,-1 0 0,-1 0 0,0 0 0,0-2 0,1-1 178,-1-3 0,2-1 0,-1-2 0,1 0 0,-2 1 0,-1 0 0,-2 2-339,-1 4 1,-2 1 0,-2 2 0,-1-1 0,1-1 0,1-1 338,4-1 0,0-2 0,1 0 0,-1-1 0,-2 2 0,-1 0 0,-2 2 0,0-1 0,0 0 0,-1 0 0,5 4 0,0 0 0,-1-1 0,-1 0 386,-1-4 0,0-1 1,0 1-1,-2 1-386,-2 2 0,0 2 0,-1 0 0,0-1 0,1-2 0,0 0 0,0 0 0,-2 0 928,2 8 1,-3 0-1,-1-2-928,3 2 0,-1-4 1638,-5-4 0,-1-5-740,11-1 740,-17 3 0,3-3 1327,31-16-2965,-41 41 1617,17-41-1617,-23 17 22,0 1-22,24-18 0,-18 17 0,17 1 0,-23-19 0,0 19 0,0-24 0,0 24 0,24-19 0,-18 19 0,17-24 0</inkml:trace>
  <inkml:trace contextRef="#ctx0" brushRef="#br0" timeOffset="7060">21925 6615 24575,'36'15'0,"0"1"0,0 0 0,0-1 0,-1 4 0,0 2 0,1 1 0,1 2 0,0 0 0,-2 0 0,0 1 0,0 1 0,1 1 0,-1 0 0,-1 1-547,-2 0 1,1 1 0,-1 1 0,-1 0 0,-1-1 0,-2-1 307,5 7 0,-2 0 0,-2-2 1,-1-2 238,1-5 0,-3-3 0,-4 2 651,-7 15 1,-1-9-652,10-26 690,-24 19-690,0-24 0,0 23 0,0-17 2239,0 18-2239,0-24 0,23 0 0,-17 23 0,15-10 0,5 4 0,-2 15 0,-2 10 0,1-1 0,-3-3 0,-1 0 0,4 2 0,3-6 0,4 1 0,2 1 0,-3 0 0,-6-2-1093,-8 5 1,-5-1 0,6-4 3,15-4 1,7-5-1,-13-3 1089,-19 1 0,17-23 0,-23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6:11:27.1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3122 5027 24575,'0'0'0</inkml:trace>
  <inkml:trace contextRef="#ctx0" brushRef="#br0" timeOffset="11088">16387 5115 24575,'0'36'0,"0"-1"0,0 0 0,0 0 0,0 1 0,0-1 0,0 0 0,0 1 0,0-1 0,0 14 0,0 0 0,0-15 0,0 1 0,0 0 0,0 14 0,0 0 0,0-14 0,0 0 0,0 0 0,0 1 0,0-1 0,0 0 0,0 14 0,0 0 0,0-14 0,0 0 0,0-1-1092,0 16 1,0-2 1091,0-6 0,0-2 0,0 0 0,0-3 0,0-10 0,0-1 0,0 0 0,0 1 0,0 0 0,0-1 0,0 3 0,0 10 0,0-11 700,0 17-700,0-16 361,0 18-361,0-17 0,23-1 0,-17-5 1122,18-24-1122,-24 23 0,0-17 0,0 17 0,0-23 0</inkml:trace>
  <inkml:trace contextRef="#ctx0" brushRef="#br0" timeOffset="12242">16087 7267 24575,'48'0'0,"0"0"0,0 0 0,2 0 0,-7 0 0,1 0 0,-2 0 0,3 0 0,-1 0 0,8 0 0,-4 0 0,-3 0 0,-18 0 0,-11 0 0,-16 0 0</inkml:trace>
  <inkml:trace contextRef="#ctx0" brushRef="#br0" timeOffset="13907">15822 5115 24575,'39'0'0,"-1"0"0,-4 0 0,3 0 0,-2 0 0,5 0 0,0 0 0,11 0 0,-4 0 0,-2 0 0,-15 0 0,17 0 0,-42 0 0,19 0 0,-24 0 0,23 0 0,-17 0 0,18 0 0,-24 0 0,23 0 0,7-23 0,-5 19 0,3 2 0,-2-10 0,1 0 0,0 11 0,-1 2 0,3-1 0,10 0 0,-35 0 0,35 0 0,-33 0 0,18 0 0</inkml:trace>
  <inkml:trace contextRef="#ctx0" brushRef="#br0" timeOffset="16405">17410 4868 24575,'29'0'0,"18"0"0,-17 0 0,-5 0 0,3 0 0,9 0 0,2 0 0,-2 0 0,1 0 0,2 2 0,0-4 0,-5-9 0,-1-1 0,-8 9 0,0 0 0,2-9 0,-3 0 0,5 12 0,-7 0 0,-23 0 0,0-23 0,0 17 0,0-17 0,0 23 0,0-24 0,0 18 0,-23-17 0,17 23 0,-15-11 0,-5-2 0,-4 7 0,1-17 0,-18 23 0,41 0 0,-17 0 0,23 0 0,-24 0 0,18 0 0,-17 0 0,23 0 0,-16 0 0,12 0 0,28 0 0,-15 0 0,21-2 0,3 4 0,-3 21 0,-1-17 0,-3 18 0,-5-1 0,-15-17 0,17 18 0,-23-24 0,0 0 0,0 23 0,0-17 0,0 17 0,0-23 0,0 24 0,24-18 0,-18 17 0,17 1 0,-23-18 0,0 17 0,0-23 0,0 24 0,0-18 0,0 17 0,0-23 0,0 24 0,-23-18 0,17 33 0,-41-35 0,41 35 0,-41-33 0,41 41 0,-17-41 0,23 17 0,0-23 0,0 24 0,-24-18 0,18 17 0,-17-23 0,23 0 0,0 0 0</inkml:trace>
  <inkml:trace contextRef="#ctx0" brushRef="#br0" timeOffset="18483">18786 3986 24575,'0'27'0,"0"-1"0,0 12 0,0 1 0,0-10 0,0 1-1639,0 18 1,0 3-1,0-9 1,0-1 1318,0-4 1,0 0 1349,0 2 1,0-3-1031,0 9 0,0-18 0,0-1 1148,0 3-1148,0 18 0,0-41 0,0-6 0,0-29 0,0 3 0,0-1 0,0-1 0,0 3 0,0-5 3276,0-9-2568,0 35-708,0-35 0,0 10 0,0-1 0,0-17 0,0 41 0,0-41 0,0 41 0,0-41 0,23 18 0,-19 4 0,-2-3 0,10 2 0,0-1 0,-11 1 0,-2-1 0,1-18 0,11 8 0,1 0 0,-9 11 0,0 1 0,9-13 0,0-1 0,-13 11 0,2 3 0,22-4 0,-17-18 0,18 41 0,-1-17 0,-17 23 0,17 0 0,-23 0 0,24 0 0,-18 0 0,17 0 0,1 0 0,-18 0 0,17 23 0,-23-17 0,0 41 0,24-41 0,-18 17 0,17 1 0,-23-18 0,0 41 0,0-41 0,0 41 0,0-18 0,0 1 0,0-7 0,0-7 0,0-12 0,0 11 0,0 9 0,0-18 0,0 17 0,-23-23 0,17 24 0,-18-18 0,24 17 0,-23-23 0,17 24 0,-41-18 0,41 17 0,-18-23 0,1 0 0,17 0 0,-41 0 0,41 0 0,-17 0 0,23 0 0</inkml:trace>
  <inkml:trace contextRef="#ctx0" brushRef="#br1" timeOffset="23616">15258 4604 24575,'-38'0'0,"0"0"0,0 0 0,-3 1 0,-2-2 0,4-4 0,-1-2 0,-1 0 0,-2 2-820,-4 3 1,-2 1 0,-1 0 0,0-1 596,8-1 1,-1-2-1,1 0 1,0 0 0,2 0 222,-2-1 0,3-1 0,1 1 0,0 1 430,-7 3 1,1 2 0,4-4-431,-1-8 0,5 1 363,8 10 1,3 2-364,-4-1 0,5-16 0,48 12 2321,-18-11-2321,17 15 0,1-24 0,-18 18 24,7-17 1,-3-1-25,-10 18 0,24-17 0,-19 23 0,19-11 0,0-2 0,-19 7 0,19-7 0,-1 3 0,-17 10 0,41 0 0,-41 0 0,41 0 0,-41 0 0,-6 0 0,-6 23 0,-41-17 0,41 18 0,-17-11 0,-1-3 0,18-4 0,-17 7 0,-1-2 0,19-11 0,-19 0 0,0 23 0,19-17 0,-19 18 0,24-24 0,-23 15 0,17-11 0,-18 12 0,24 7 0,-23-17 0,17 18 0,-18-1 0,24-17 0,0 18 0,0-24 0,0 23 0,0-17 0,0 18 0,0-24 0,0 0 0,24 0 0,-18 0 0,17 0 0,1 0 0,-18 0 0,17 0 0,-23 23 0,24-17 0,-19 18 0,19-24 0,-24 0 0,24 0 0,-19 23 0,42-17 0,-32 16 0,0 3 0,21-10 0,4-1 0,-10 13 0,-1-1 0,10-11 0,-1 0 0,-14 10 0,-3-3 0,6-16 0,-11 17 0,-16-23 0</inkml:trace>
  <inkml:trace contextRef="#ctx0" brushRef="#br1" timeOffset="25189">12753 3951 24575,'38'-26'0,"1"-1"0,-15 2 0,0-2 0,2 3 0,7 3 0,3 3 0,-1-2 0,-1-5 0,-2-2 0,0 3 0,11-3 0,-4 1 0,-11-2 0,-3 3 0,2 10 0,-7 0 0,-14-8 0,18-1 0,-1 18 0,-17-17 0,18 46 0,-48 7 0,21-4 0,0 1 0,-20 2 0,23 18 0,0-17 0,0-1 0,0 18 0,0-18 0,0 1 0,0 17 0,0-41 0,0 41 0,0-41 0,0 17 0,0-7 0,0-12 0,23-4 0,-20-22 0,0-7 0,19 4 0,3-1 0,-15-5 0,-3-4 0,6 1-667,9 7 1,7 1 0,3 0 0,0-1 666,-2-1 0,1-2 0,1-1 0,2 0 0,2 0-449,-4 5 1,1 0-1,2 0 1,1 0 0,1-1-1,1 0 1,0-1 448,-3 2 0,1-1 0,1 0 0,1-1 0,0 0 0,0 0 0,-1 1 0,0 0 0,-2 2 0,2-2 0,0 2 0,-1 0 0,-1 1 0,0-1 0,0 1 0,-1-1 0,5-4 0,1-1 0,0-1 0,-3 2 0,-2 2 0,-5 5 0,14-8 0,-11 7 0,-10-1 0,-23 24 0</inkml:trace>
  <inkml:trace contextRef="#ctx0" brushRef="#br1" timeOffset="61266">15152 7726 24575,'-45'0'0,"9"0"0,-2 0 0,1 0 0,-1 0 0,4 0 0,-3 0 0,2 0 0,-8 0 0,4 0 0,10 0 0,5 0 0,1 0 0,23 0 0</inkml:trace>
  <inkml:trace contextRef="#ctx0" brushRef="#br1" timeOffset="62033">14341 7779 24575,'-27'0'0,"1"0"0,0 0 0,-1 0 0,-11 0 0,-1 0 0,10 0 0,0 0 0,-6 0 0,1 0 0,8 0 0,1 0 0,-20 0 0,18 0 0,1 0 0,-3 0 0,5 0 0,24 0 0,0 0 0</inkml:trace>
  <inkml:trace contextRef="#ctx0" brushRef="#br1" timeOffset="64404">12400 7779 24575,'-41'0'0,"0"0"0,-9 0 0,0 0 0,9 0 0,0 0-1639,0 0 1,0 0-1,-6 0 1,1 0 1467,6 0 0,0 0 171,3 0 0,0 0 0,-13 0 0,0 0 0,8 0 0,1 0 0,0 0 0,0 0 996,1 0 0,4 0-996,-9 0 0,17 0 0,12 0 0</inkml:trace>
  <inkml:trace contextRef="#ctx0" brushRef="#br1" timeOffset="65922">10390 7779 24575,'23'-30'0,"-10"5"0,4 3 0,8 19 0,2 0 0,1-17 0,-3 1 0,5 15 0,-7-11 0,1 15 0,-18 0 0,-6 15 0,-30-11 0,4 16 0,-1-1 0,-2-13 0,3 18 0,5-1 0,15-17 0,-17 18 0,-1-1 0,18-17 0,-17 4 0,-1 4 0,18 9 0,-33 7 0,15-5 0,-3 3 0,-8-2 0,-4 0-308,5-1 1,-2 2 0,0-2 307,0-5 0,0-1 0,2 1 0,5 3 0,1 2 0,3-5 0,-3-6 0,3 0 0,2 7 0,7-3 0,12-12 0,-12 41 0,16-41 0,16 17 0,-12-23 922,35 0-922,-10 0 0,-4 0 0,3 0 0,20 0 0,4 0 0,-8 0 0,0 0 0,-9 0 0,1 0 0,-1 0 0,13-2 0,-4 4 0,-14 8 0,-3 4 0,-4 0 0,-1 1 0,4-2 0,-5 4 0,-15 30 0,41-42 0,-41 19 0,17-24 0</inkml:trace>
  <inkml:trace contextRef="#ctx0" brushRef="#br0" timeOffset="72782">10443 5221 24575,'0'-26'0,"0"-1"0,0-2 0,-24 5 0,18 24 0,-17 0 0,23 0 0,0-23 0,0 17 0,0-33 0,0 11 0,0-17 0,0 8 0,0-2-1142,0 9 1,0 1 1141,0-10 0,0 2 0,1 9 0,-2 3 0,-11-3 0,0 3 0,6-5 0,-6 1 0,1 11 0,11 36 0,0-36 0,0 65 0,0-17 0,0-1 2283,0-5-2283,0-1 0,0-17 0,0 18 0,0-1 0,0 6 0,-16 1 0,12 17 0,-4-22 0,0 3 0,7 17 0,2 8-553,-1-12 1,0 5 0,0 1 0,0-1 552,0-2 0,0 0 0,0 0 0,0 2 0,3-1 0,0 2 0,1 1 0,-1-1 0,0 0 0,-2-6 0,0 1 0,-1-1 0,1-1 0,0-1 0,2 8 0,1-2 0,0 0 0,1-1 0,0-4 0,2 0 0,-1-1 0,-1-1 0,-3 4 0,-1-1 0,2-3 0,9 4 0,0-2 0,-11 1 0,-2-5 0,1-7 0,0 18-1001,0-2 1001,-2-6 0,4 3 0,9-5 0,1 0 0,-9 1 0,0 1 0,9-1 0,0 0 0,-11 2 0,-2 2 0,1 7 0,0 0 0,0-14 0,0 1 0,0-3 0,-2 5 0,4-1 0,9 3 0,1-4 0,-6-6 1043,7-5 1,-3-3-1044,-10-17 1123,-23 19-1123,17-48 0,-41 19 0,25-19 0,-1 1 0,-15 17 0,-4 6 0,10-8 0,0-1 0,-2 2-439,-9 5 0,-2 3 0,3 0 439,-2-1 0,0 0 0,4-2 0,-2 0 0,8 6 0,1 20 0,-1-22 0,5 2 0,24 19 0,-19-23 0,48 0 0,-19 0 1317,35-23-1317,-13 17 0,-5-18 0,-1 11 0,5 3 0,-1 6 0,3 2 0,3-6 0,5-1 0,2 2-644,2 5 0,4 2 1,1 1-1,1 0 644,-5 0 0,2-1 0,1 1 0,0-1 0,-1-2-639,3-1 0,-1-2 0,1-1 1,-1 1-1,-1 1 639,3 2 0,0 1 0,-1 0 0,0-1 0,3-3 0,1-2 0,-2 0 0,-3 2 0,-4 4 0,-3 2 0,1-1 0,5 0 0,1 0 0,-5 0 0,-4 0 0,-3 0-288,-6 0 0,-3 0 288,-3 0 0,26 0 0,-41 0 508,18 0 0,-24 0 0,0 0 1</inkml:trace>
  <inkml:trace contextRef="#ctx0" brushRef="#br0" timeOffset="74755">10037 4463 24575,'38'0'0,"0"0"0,-9 0 0,1 0 0,16 0 0,0 0 0,-17 0 0,-1 0 0,6 0 0,1 0 0,3 0 0,0 0 0,-9 0 0,1 0 0,8 0 0,0 0 0,-10 0 0,-3 0 0,5 0 0,-7 0 0,-23 0 0,-23 0 0,-2 0 0,-3 0 0,-1 0 0,-1 0 0,-18 0 0,-4 0 0,4 0 0,-2 0-335,7 0 1,-2 0-1,0 0 335,2 0 0,1 0 0,-1 0 0,-1 0 0,0 0 0,3 0 0,-1 0 0,2 0 0,-7 0 0,2 0 0,15-1 0,3 2 0,-18 14 0,-2-11 0,41 12 0,-41-16 0,17 0 0,4 11 0,-1 1 0,-2-6 0,5 18 0,24-24 0,0 0 1004,24 0-1004,1-10 0,3-4 0,0 3 0,3 1 0,4 1 0,6 0 0,-2-1-447,-3-3 0,0-2 0,2 4 447,-2 8 0,1 3 0,2 0 0,0-3 0,5-6 0,1-3 0,-1-2 0,-3 2 0,0 2 0,-4 0 0,1 1-24,2-1 0,1 1 1,-6-2 23,-7-2 0,-3 3 0,4 10 0,-6 0 0,-23 0 0,0 0 0</inkml:trace>
  <inkml:trace contextRef="#ctx0" brushRef="#br0" timeOffset="100436">9578 11977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5:15:06.6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16898 7532 24575,'0'-43'0,"0"1"0,0-1 0,0 0 0,0 2 0,0 1 0,0-1 0,0-5 0,0 5 0,0-3 0,0-3 0,0-1 0,0-1 0,0 0 0,0 1-469,0 0 1,0 0 0,-1 0 0,1-1 0,0 1 0,0 0 0,1 0-1,1 3 1,1-1 0,0 1 0,1 0 0,0 1 0,0 0 0,0 0 295,0-6 1,1 0 0,-1 0 0,1 2 0,1 2-1,-1 4 173,2 0 0,-1 3 0,1 3 0,3 2 0,6-3 0,2 4 0,-5 3 1075,-10 1 1,0 5-1076,20-6 1206,1 7-1206,-18 7 0,17 12 0,1-11 3276,-3-9-2799,12 0 1,9-5-478,-15 6 0,2-3 0,2-2 0,3-1-469,-3 6 1,3-1 0,2-1 0,1-1 0,1 0 0,0 1 0,-1 0 322,-1 1 0,0 0 0,1 0 0,-1 0 0,1 0 0,0 0 0,1-1 146,-2 1 0,1 0 0,1-2 0,0 1 0,-1 0 0,1 0 0,-2 0 0,0 1 0,5-3 0,-1-1 0,0 1 0,-1 0 0,-2 2 0,-1 1 0,6-4 0,-3 2 0,-1 1 0,0 0-313,-5-1 0,0-2 0,-1 3 0,-1 6 313,16 5 0,-2 6-249,-5-4 1,1 1 248,-4 3 0,4 0 0,2 0 0,-2 1 0,2 0 0,1 0 0,2-1-531,0-2 0,1 0 0,1-1 0,1 0 0,1 0 531,-5 2 0,0-1 0,2 1 0,0 0 0,0 0 0,0 2 0,1 1 0,0 0 0,0 1 0,0 1 0,2 0 0,0 0 0,-2 0 0,2-1 0,0 2 0,1-1 0,-1 1 0,-2 0 0,-2 1 0,3 1 0,-3 0 0,-1 1 0,1 0 0,1 2 196,0 0 1,2 1 0,0 1 0,0 1-1,-2-1 1,-4 2-197,1-1 0,-4 0 0,-1 3 0,1 3 0,-1 4 0,1 5 0,0 1 0,0 1 0,-1 0 0,-2-2 0,0 0 0,0 1 0,-2 0 0,-1 1 0,2 4 0,-2 1 0,0 1 0,1 1 0,1-3 0,2 2 0,0 0 0,0 0 0,-1 1 0,-5-3 0,-2 1 0,0 0 0,1 1 0,2-1-267,1-1 0,1-1 1,1 0-1,1 1 0,0 1 1,0 1 266,-3-1 0,0 2 0,1 0 0,-1 1 0,1 0 0,0 0 0,1-1-347,1-1 0,0-1 0,1 1 0,0-1 0,0 0 1,0 2-1,-1 1 347,0 2 0,-1 2 0,0 0 0,0 1 0,0 0 0,1 0 0,-1-1 0,2-2 0,0 0 0,1-1 0,0 0 0,-1 1 0,-2 1 0,-1 1 57,-3 1 0,-1 2 1,-1 2-1,-1-1 0,-1 0 1,-1-2-1,0-2-57,2 0 0,0-1 0,-2-2 0,-1 0 0,-2 2 268,3 12 0,-2 1 0,-3 0 0,-4-6-268,-3 2 0,-2-2 0,0-9 0,2 1 0,-4-3 0,-8 0 0,0-1 1230,9 6 1,-1 1-1231,-9 2 0,-4 2 0,2 1 0,0 2 0,0-7 0,0 1 0,0-1 0,2 14 0,-4 0 0,-4-14 0,-3 0 0,1-1 1092,1-2 0,1 0 0,-3 2-1013,-6 6 0,-4 3 1,-1 1-1,0-2 158,2-5 1,0-2-1,-1 1 1,-1 1-238,1-3 0,-1 2 0,-1-1 0,-2 0 0,0-1 0,-1-2 0,-2 0 0,-1-1 0,1-2 0,0 0 0,-1 1 0,2-2 0,-1-1 0,0 0 0,-9 6 0,-1-1 0,3 1-36,9 0 0,2 0 0,0-1 36,-3-7 0,0-2 0,-2 3 0,1 4 0,0 2 0,-1 2 0,0 0-458,2-3 1,0 1 0,-1 0 0,-2 0 457,0-1 0,-2 0 0,-2 0 0,1 1 0,2 0 0,-4 6 0,1 0 0,1 0 0,-1-1 0,-1-3 0,0-1 0,-1 0 0,-1 2 0,3-2 0,-2 2 0,0 0 0,0-1 0,-1-3 0,-5 0 0,0-3 0,-1 0 0,0 1 0,5-1 0,0 2 0,0 0 0,0 0 0,-1-3 0,3-4 0,-2-2 0,1 0 0,0-1 0,1 1 0,-6 6 0,0 0 0,1 0 0,1-2 0,-5 0 0,2-1 0,-2 1 0,5-1 0,-1 1 0,1 0 0,0-1 0,-5 1 0,1-1 0,0 2 0,3-1 0,0 1 0,-1 1 0,1 1 0,1-2 0,0 2 0,1-2 0,-1-1 0,1-2 0,-1-2 0,0-1 0,0-1 0,-1-1 0,1 0 0,-2-1 0,0-2 0,-2 0 0,-1-2 0,-1-1 0,-1-1 0,5-1 0,-1-1 0,0-1 0,-1 1 0,2 0 0,-9 4 0,2 2 0,-1-2 0,0-1 0,8-4 0,-1-2 0,0-1 0,2 0 0,2 1-88,-7 2 0,3-1 1,-2 1 87,6-1 0,-3-1 0,1 0 0,5-1 0,-7-2 0,1 0 0,-6 4 0,-5 2 0,1-2 0,8-5 0,0-3 0,-1 0 4,4 1 0,-1 0 1,-2 0-1,0 0-4,-7 0 0,-1 0 0,0 0 0,1 0 0,9 0 0,1 0 0,0 0 0,0 0-97,0 1 0,0 0 0,-1-1 1,2-2 96,-11-4 0,1-2 0,0-1 0,8 2 0,-2 1 0,2-1 0,3-3 0,-1-7 0,3-2 0,-2 2 531,-12 7 1,-4 3 0,10-5-532,16-12 0,3 1 380,-4 12 0,3 0-380,2-16 1847,23-12-1847,0 33 1246,0-41-1246,-24 17 98,10 5 0,-1-3-98,-11-9 0,-1-2 0,0-1 0,1-2-326,8 11 0,1-1 1,-1-3 325,0-6 0,-1-5 0,0 0 0,-1 4-491,-5 3 0,0 3 1,0-4 490,8 3 0,2-4 0,0-1 0,-1 0 0,-1 4-465,-6-2 0,-1 3 1,0 1-1,3-2 465,4-2 0,3-1 0,1-1 0,-2 2 0,-3 1 0,-2 1 0,0 1 0,1 0 0,0-4 0,1 0 0,2 2-135,6 3 1,2 2 0,-3 0 134,-4 1 0,-2 1 0,2-1 0,4-2 0,2-2 0,0 3 0,-6-7 0,0 0 263,6 7 0,0-1 1,4 4-264,4 6 0,2-1 0,-6-11 0,-1-6 0,1 1 0,3 8 0,2 0 0,-2-2 116,-3-7 1,-1-3 0,1 0-117,4-2 0,2-1 0,-1 1 0,1 3 0,1 0 0,-5 2 0,-3 8 0,-4 1 0,3-1 0,4-14 0,3-2 0,-3 4 777,-9 2 1,1 2-778,8 3 0,4-2 0,1 2 0,-2-1 0,0 2 236,0 4 1,0 1-237,0 7 0,0 1 0,0-1 0,0 1 0,0-3 1122,0 6-1122,0 23 421,0 0-421,23 0 0,-17-24 0,17 18 0,-23-17 0,0 23 0,0 0 0</inkml:trace>
  <inkml:trace contextRef="#ctx0" brushRef="#br0" timeOffset="2120">17163 3069 24575,'14'35'0,"1"1"0,-1-1 0,13 1 0,6-1 0,-1 0 0,-3-3 0,0 1 0,1 0-509,1-2 0,2 1 0,0 0 1,0 0 508,-2 0 0,1-1 0,-2 1 0,-2 1-424,-4 0 1,-2 1 0,-2 1 0,0-2 423,4 4 0,-1-1 0,-1-3 431,2 4 1,-1-6-432,7-3 0,-1-13 0,-6-15 946,-23 0-946,24 0 1919,-18 0-1919,17-15 0,-20-18 0,-6-9 0,3 10 0,0-3 0,0-2-225,0-1 0,0-3 1,0 0-1,0 3 225,0 2 0,0 2 0,0 0 0,0-9 0,0-1 0,0 9 0,0 8 0,0-8 0,0-1 0,0 7 0,0-1 0,0-17 0,0 42 899,0-19-899,0 0 0,0 19 0,11-19 0,2 1 0,-7 17 0,17-18 0,-23 1 0,24 17 0,-18 6 0,17 29 0,-22-4 0,-2 3 0,12 10 0,2 1 0,-12-11 0,4 2 0,14 8 0,9 3 0,-5-4 0,-11-5 0,4-1-367,8-8 0,9 1 1,2-1-1,-6-1 367,-1 6 0,1-3 0,2-14 0,5-3 0,-3 2 0,6 14 0,-2-1 0,5-8 0,-1 0 0,-3 11 0,-2 0 0,-9-10 0,-3-2 0,15 9 0,-33-23 0,41 0 0,-41-23 0,6-1 0,0-5 733,-11-10 1,-2-4-734,1-6 0,0 0 0,0 14 0,0-1 0,0 3 0,0-5 0,0 1 0,0-12 0,0-2 0,-1 11 0,2-2-372,4 1 0,4-3 0,0 0 372,0 1 0,0 1 0,3-1 0,-1 5 0,3-1 0,0 0 0,-1-2-364,1-2 0,-1-2 0,0 1 1,0 2 363,5-4 0,-1 2 0,1 1 0,0-2 0,0 0 0,-1 7 0,-2 13 0,0 5 0,8-3 0,-23 23 0</inkml:trace>
  <inkml:trace contextRef="#ctx0" brushRef="#br0" timeOffset="10819">19403 6967 24575,'-45'0'0,"20"0"0,-1 0 0,-19 0 0,19 9 0,-1 6 0,1 4 0,0 5 0,2 1 0,3 2 0,2 2 0,0 2 0,-7 8 0,0 2 0,1 0-407,7-5 0,2-1 0,-2 0 407,-7 1 0,-2-1 0,2 0 0,7-2 0,2 0 0,-1-1 149,-10 9 0,3-2-149,14-5 0,4 1 0,5 3 0,2 0 0,-1-8 0,0-1 0,0-2 0,0-1 0,0 21 923,0-41-923,0 17 0,0 1 0,0-18 0,0 41 0,0-41 0,16 17 0,-12 1 0,35 5 0,-13-6 0,1-1 0,2-7 0,1-2 0,7 6 0,2 1 0,-1-5 0,1-1 0,1 1 0,2 0 0,-10-6 0,1-1 0,0-2 0,2-4 0,-1-3 0,1 0 0,14 1 0,0 0 0,-14 0 0,1 0 0,-1 0 0,7 0 0,-2 0 0,-1 0 0,-1 0 0,-11 0 0,-1 0 0,19 0 0,-8-11 0,0-1 0,-12 9 0,1 0 0,7-10 0,3-5 0,-5 2 0,4-6 0,1-3 0,-1-1 0,-6 5 0,-2-2 0,-1-1 0,4-6 0,-6 16 0,-1-1 0,-12-10 0,-1 3 0,18 16 0,-8-16 0,-1-3 0,10-4 0,-6 5 0,5-3 0,-2 1 0,3-3 0,0-1 0,-3 5 0,0-2 0,-1 3 0,2 1 0,-1 1 0,2-3 0,-3-1 0,-10 3 0,-1 1 0,10-8 0,-24 7 0,23-1 0,-17-5 0,5-7 0,2-5 0,-1 1 0,-1-2 0,-8-7 0,0 0 0,9 9 0,-1 0 0,-9-7 0,-4 2 0,2 15 0,0 1 0,2-21 0,-4 0 0,-8 20 0,-3 1 0,-1-11 0,-1 4 0,-15 6 0,6 8 0,1-3 0,8 3 0,1-1 0,-11-5 0,-3-1 0,2 7 0,-1-1 0,3 0 0,7-5 0,-1 3 0,-18 10 0,1 0 0,21-9 0,-1 1 0,-10 19 0,-3 3 0,6-12 0,-1 2 0,-2 10 0,-1 2 0,-19-1 0,19 0 0,-1 0 0,1 1 0,-1-2 0,-10-10 0,-2-2 0,-2 10 0,-1 1 0,1-11 0,0 2 0,6 10 0,2 2 0,6-1 0,3 0 0,-21 0 0,17 0 0,3 0 0,-5 0 0,7 11 0,-1 2 0,-5-8 0,-8 19 0,-3 0 0,10-21 0,2-1 0,1 9 0,1 2 0,0-2 0,5 1 0,-1 18 0,-4-16 0,1 1 0,14 10 0,1-3 0,-38-16 0,43 41 0,-18-36 0,-1 0 0,9 24 0,0 4 0,-11-13 0,-1-1 0,12 13 0,1 1 0,-11-12 0,3-1 0,18 1 0,2-2 0,-22 5 0,11-7 0,3 1 0,4 5 0,-5 4 0,-1 3 0,-1-8 0,2 1 0,8 5 0,0 0 0,-9-6 0,1-3 0,11 5 0,0 17 0,0-41 0,-11 17 0,-2 1 0,7-19 0,-17 19 0</inkml:trace>
  <inkml:trace contextRef="#ctx0" brushRef="#br0" timeOffset="16517">20179 7126 24575,'-23'-29'0,"17"5"0,-41 24 0,17-23 0,1 17 0,3-7 0,5 2 0,15 11 0,-17 0 0,-1 0 0,18 0 0,-41 0 0,41 0 0,-33 0 0,35 24 0,-12-18 0,16 41 0,0-41 0,0 33 0,0-35 0,0 11 0,0 9 0,0-18 0,0 17 0,0 1 0,16-18 0,-12 17 0,35-23 0,-33 0 0,18 0 0,-1 0 0,-17 0 0,18 0 0,-1 0 0,-17 0 0,17-23 0,-23 17 0,0-18 0,24 1 0,-18 17 0,17-18 0,-23 24 0,0 0 0,0-15 0,0 11 0,0-12 0,0 16 0,0-23 0,0 17 0,0-18 0,0 24 0,0-23 0,0 17 0,0 29 0,0-11 0,-3 21 0,6-3 0,21-26 0,-18 11 0,17 9 0,-23-18 0,0 17 0,24-23 0,-18 0 0,17 0 0,1 0 0,-18 0 0,41 0 0,-41 0 0,41 0 0,-26 0 0,3 0 0,3 0 0,18 0 0,-18 0 0,-1 0 0,3 0 0,-5-23 0,-24 17 0,0-18 0</inkml:trace>
  <inkml:trace contextRef="#ctx0" brushRef="#br1" timeOffset="25652">19209 5115 24575,'27'0'0,"-1"0"0,18 0 0,4 0 0,-13 0 0,2 0 0,1 0-366,-2 0 0,1 0 0,2 0 1,0 0 365,4 0 0,1 0 0,1 0 0,-3 0 0,7 0 0,-3 0 0,-2 0 0,7 0 0,-4 0 237,-8 3 1,-7-6-238,-3-20 243,1 17-243,-7-18 0,1 24 0,-18 0 745,17 24-745,-30 1 0,-9 3 0,1 0 0,0 3 0,2 7 0,-3 0 0,-9-11 0,3-1 0,18 0 0,2 1 0,-10 0 0,0-1 0,12 3 0,0 18 0,0-41 0,0 18 0,0-24 0,0 15 0,0-11 0,0 12 0,0-16 0,0 0 0,0 0 0</inkml:trace>
  <inkml:trace contextRef="#ctx0" brushRef="#br1" timeOffset="28318">20902 5168 24575,'-29'0'0,"6"0"0,-1 0 0,-5 0 0,-1 0 0,4 11 0,5 2 0,15-7 0,-4 15 0,-3 5 0,-11 3 0,18 0 0,-17-5 0,23-1 0,0 7 0,0-5 0,0 3 0,0-1 0,0-1 0,0 3 0,0 10 0,0-35 0,0 35 0,0-33 0,0 18 0,23-24 0,-17 0 0,18 0 0,-1 0 0,-17 0 0,18-11 0,-1-2 0,-17 7 0,18-14 0,-1 1 0,-17 15 0,18-35 0,-24 10 0,0-1 0,10 4 0,3 5 0,-7 15 0,7-17 0,-3-1 0,-10 18 0,0-17 0,0-1 0,0 19 0,0 28 0,0-11 0,0 24 0,0-2 0,0-28 0,0 41 0,0-41 0,0 18 0,0-1 0,0-17 0,0 18 0,16-24 0,-12 0 0,35 0 0,-33 0 0,18 0 0,-1 0 0,-17 0 0,18 0 0,-24-24 0,23 18 0,-17-17 0,17 23 0,-23 0 0,0-24 0,0 18 0,24-17 0,-18 23 0,17-24 0,-23 18 0,0-17 0</inkml:trace>
  <inkml:trace contextRef="#ctx0" brushRef="#br1" timeOffset="30418">16687 7479 24575,'25'-41'0,"1"0"0,-1 0 0,1 1 0,-1-1 0,1 0 0,-3 6 0,1 1 0,1 0 0,0-1 0,0-1 0,2-1 0,0-1 0,0-3 0,-3 6 0,0-3 0,0-1 0,2-2 0,-1 0 0,1-1 0,1-1 0,-1 0 0,0 1 0,1 0 0,-1 1 0,-1 2 0,1 2-328,2-4 0,0 2 0,0 1 1,0 1-1,0 0 0,0 1 1,0-1-1,-1 0 0,1-1 1,-1-1 29,-1 1 0,0-3 0,0 0 0,0-2 0,0 1 0,-1 0 0,0 1 0,0 1 1,-1 1-1,-1 3 0,-1 2-249,6-6 1,0 2 0,-2 3 0,-1 2 0,-1 1 0,-2 1 904,1-4 0,-2 2 1,-1 2-1,-1 2-358,9-13 0,-4 8 1704,0 10-1704,-24 1 0,16 17 0,-12-18 0,11 24 0,-15 0 0</inkml:trace>
  <inkml:trace contextRef="#ctx0" brushRef="#br1" timeOffset="31868">17304 8290 24575,'12'-34'0,"0"0"0,-1 1 0,2-5 0,2-3 0,2-2 0,3 0 0,-1 7 0,3 1 0,1-2 0,3-1 0,0 0 0,1-2 0,1-1 0,-1-2-274,-3 5 1,0-2 0,0-1 0,1-1 0,0-1 0,1 0 0,1-1 0,-1-1 0,2 1 0,0-1 0,0 2 0,1 0 38,-2 3 1,0 1 0,2 0 0,0-1 0,0 1 0,1 0 0,0-1 0,0 1 0,1-1 0,-1 1 0,0 0 0,0-1 0,0 1 0,-1 0-1,0 0 1,-1 0 0,1-1 0,-1 1 0,1 0 0,-1-1 0,1 1 0,-1 0 0,0 0 0,0 0 0,0 1 0,0 0 0,0 1 0,0 1-40,2-2 1,-1 0 0,1 1 0,0 0 0,0 1 0,-1 0 0,1 0 0,-1 1 0,0 0 0,-1 0 0,0 1 0,-1 0 294,4-6 1,0 0 0,0 0 0,-1 0-1,-1 1 1,0 2 0,-1 1 0,-1 1 0,0 3-22,6-9 0,-1 4 0,-1 2 0,-1 1 0,0 2 0,4-3 0,0 0 0,-3 5 0,-6 9 0,4 5 3276,-5 16-2804,-24-23 2804,0 17-2112,9-25 1,5-9-1165,0 12 0,2-3 0,0-8 0,1-6 0,3 0 768,2 2 1,2 1 0,-2 0-769,-3-3 0,-1 0 0,2 1 0,3 2 0,1 0 0,-2 5 0,-7 6 0,-1 3 0,-2 4 0,-1 1 0</inkml:trace>
  <inkml:trace contextRef="#ctx0" brushRef="#br1" timeOffset="33655">17463 9525 24575,'8'-35'0,"0"-1"0,-1 1 0,9-5 0,2 0 0,1-1 0,-1-3 0,1 0 0,3-2-650,-2 13 1,3-2-1,2 0 1,-1-1 0,0 1 649,-2-1 0,-1-1 0,0 1 0,1 0 0,1 1 0,2 1 0,1 1 0,0 1 0,0 0 0,-1 0 0,2-5 0,-2-1 0,1 2 0,2 2 0,0 6 0,2 2 0,0 1 0,-3-2 0,3-13 0,-3-1 0,3 1 0,-2 11 0,4 2 0,0 0 0,-3 0 0,0-6 0,-2-1 0,-1 3 0,0 4 0,0 1 0,-1 2 510,3-2 0,-3 0-510,-11-2 0,1 3 266,10 9 1,-3 2-267,-16-9 0,18 23 0,-24 0 0</inkml:trace>
  <inkml:trace contextRef="#ctx0" brushRef="#br1" timeOffset="35151">20691 6350 8191,'-30'0'0,"30"-24"819,21-3 0,17-8 0,5-4 0,-5 1-438,-12 8 1,-2 0 0,0-1 0,5-5-382,-4 7 0,3-4 0,3-2 0,1-2 0,1-1 0,-1 1 0,-2 1 0,-2 3 0,-4 3 119,4-6 1,-4 4 0,-1 1-1,2-3-119,3-4 0,3-4 0,0 0 0,-3 5 0,-7 10 0,7-3 505,-13 7 1,-15 23 0,0 0 0</inkml:trace>
  <inkml:trace contextRef="#ctx0" brushRef="#br1" timeOffset="37433">18486 10848 24575,'12'-45'0,"-1"0"0,4 10 0,3-1 0,3-3 0,2-2 0,-1 2 0,1-3 0,3-2 0,0 0 0,1-1 0,0 2-469,-4 7 1,0 1 0,0-1 0,1 1 0,1 0 0,0-2 0,0 0 58,2-1 0,0-1 1,1 0-1,0-1 1,1 0-1,-1 0 0,0 1 1,-1 1 137,-1-1 0,0 2 0,0 0 0,-1 0 1,0 0-1,1 0 0,0 0 272,0 2 0,0-1 0,0 1 0,1-1 0,0 0 0,0 0 0,-1 1 0,-1 0-127,0-3 0,0 1 0,-1-1 0,0 1 0,0 0 0,1 2 0,0 0 127,4-1 0,2 1 0,-1 1 0,1 1 0,-1 0 0,0 0 40,1-4 0,-1 1 1,0-1-1,0 2 1,-1 0-41,-1 4 0,-1 0 0,-1 1 0,1 1 0,1-1-208,1 0 0,0-1 0,1 1 0,-1 0 1,-1 0 207,0-4 0,-1 1 0,0-1 0,0 2 0,3 0 0,1 2 0,0 0 0,-1 0 0,6-5 0,-1 0 0,0 0 0,1-1 0,-1 0 0,0 2 0,-8 5 0,0 1 0,1 2 0,3 2 0,1 2 0,-3 0 1457,0-4 1,-1 1-1458,2 2 0,2 0 0,-2 0 0,-1-6 0,1-1 0,2 6 0,4-2 0,-4 0 0,-3-13 0,1 2 0,-1 16 0,4 4 0,-3-4 0,-10-10 0,-3-3 0,3 7 0,14 9 0,0 2 1388,-5-15 1,-5 0-1389,5 1 0,-5 4 0,-1-1 0,7-2 1150,-5 5 0,3 1-1150,-1 8 0,-1 0 1846,3-14-1846,-5 6 0,-1-1 345,7-5-345,-1-1 0,-10 5 0,1 3 0,8 16 0,-18-16 0,1-3 0,11 14 0,3 1 0,1-16 0,1 1 0,2 13 0,1 2 0,10-15 0,-4 3 0,-6 16 0,-4-4 0,-5-3 0,-15-11 0,17 18 0,1-17 0,-18 23 0,17 0 0,1-24 0,-19 18 0,6-17 0,2-1 0,11 19 0,-19-43 0,35 43 0,-36-19 0,11 24 0,-15 0 0</inkml:trace>
  <inkml:trace contextRef="#ctx0" brushRef="#br1" timeOffset="39369">20991 9472 24575,'11'-26'0,"1"-1"0,11-1 0,10-3 0,4-4 0,3 0 0,-2 1 0,-7 6 0,0-1 0,1 0 0,1 0 0,1 0 0,3-1-410,-2 3 0,2-1 1,3 0-1,0 0 1,0-1-1,0 1 0,-1-1 1,-3 1-60,0-2 1,-1 0 0,-1 0 0,-1 0 0,-1 1 0,-1 0 0,0 3 209,9-8 0,-1 2 0,-2 1 0,-3 0 904,4-4 1,-3-1-1,-8 2-645,-11-8 0,-2 7 623,11 20 1,-3 1-624,-16-33 0,16 24 0,3 1 0,-10-6 0,-1-1 1638,0 6 0,2 1-1183,9-5 1,-3 7-236,-17 14-220,19-18 0,-24 1 0,24 17 0,-19-41 0,35 18 0,-26-8 0,-1-3 0,8 10 0,3 1 0,3-11 0,-1 4 0,3 6 0,-5-9 0,-24 35 0,0-11 0,0 15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5:19:10.03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8608 14499 24575,'12'-26'0,"0"-1"0,0-10 0,5-2 0,3 11 0,5 1 0,-1 0 0,-5-1 0,-1 0 0,1 1 0,3 1 0,1 0 0,1 2 0,1-1 0,1 1 0,-1 4 0,5 2 0,-1 3 0,11-8 0,-3 7 0,-8 16 0,18 0 0,-17 0 0,-1 0 0,-6 0 0,-7 0 0,-12 15 0,12 13 0,-14 14 0,-4 8 0,2-15 0,0 1 0,0 5-623,0 2 0,1 6 0,-1 3 0,0 0 0,-1-3 623,-1-8 0,-1-1 0,0-1 0,-1 2 0,0 1 0,0 5 0,0 3 0,-1 2 0,0-2 0,1-2 0,-1-5 0,-2 9 0,1-5 0,-3-1 0,-1-5 0,-3 0 0,0 1 0,2-3 0,0 6 0,2-2 0,0-1-239,-1-6 1,1 0 0,-2 1 238,0 0 0,-1 2 0,-1 0 0,2-3 0,2-2 0,0-2 0,-2 0 0,-5 3 0,-3 1 0,1-1 0,0 1 0,1 0 0,-1-2 0,-8 8 0,-1-2 0,0-5 0,1-1 0,11-8 0,1-1 0,-6-2 0,1-1 2987,-9 7-2987,7-5 843,-26-24-843,17 0 0,5 0 0,-3 0 0,2 0 0,-1 0 0,-11 1 0,0-2 0,8-11 0,1 0 0,-10 11 0,2-4 0,12-17 0,5-3 0,-8 4 0,7-2 0,3-5 0,14-6 0,2-1 0,-10 5 0,1 1 0,8 2 0,6 1 0,7 2 0,3 1 0,9-6 0,5 0 0,-11 5 0,7 1 0,7 17 0,-6-6 0,5 0 0,6 10 0,6 4 0,0-2 0,3 0 0,0 0-423,-1 0 1,0 0 0,5 0 422,-6 0 0,5-1 0,1 0 0,-1 1 0,-4 2 0,5 4 0,-4 3 0,3 0 0,0-3 0,4 0 0,-1 1 0,-6 3 0,-4 6 0,-5 2 0,0 1 0,-1-2 0,-1 1 0,-2 0 0,9 9 0,-4-1 0,-9-11 0,-1-1 0,12 10 0,1-1 0,-10-8 0,0 0 0,6 7 0,-1 1 0,-8-10 0,-1 1 0,-3 7 0,1-3 633,4-14 1,-1-2-634,3 22 0,-5-24 0,-24-24 0,0 18 0,0-17 0,0 7 0,0 12 0,0-11 0</inkml:trace>
  <inkml:trace contextRef="#ctx0" brushRef="#br0" timeOffset="2600">9931 13053 24575,'0'38'0,"0"0"0,0-3 0,0 1 0,0-1 0,0 9 0,0 0-1639,0 10 1,0-8-58,0-16 3202,0 9-1506,0-12 807,0 18-807,0-15 0,0 17 0,0-20 0,0-1 2660,0 9-2660,0 1 0,0-2 0,0-4 0,0-24 0,0 11 0,0-45 0,0-14 0,0 7 0,0-13 0,0-4 0,0 14 0,0 1 0,-1 4 0,0-3 0,3 1 0,4 3 0,3 0 0,0-2 0,-1-8 0,1-2 0,3 1 0,5 5 0,2 1 0,-2 0 0,-7 4 0,-2-1 0,3 3 0,15-10 0,-5 8 0,-15 11 0,18-3 0,-1 3 0,-17 16 0,18-17 0,-24 46 0,23 7 0,-8 2 0,0 4 0,-1-7 0,1-1 0,-2-5 0,-3-1 0,-10 25 0,0-17 0,0-1 0,0 18 0,0-18 0,0 1 0,0 17 0,0-18 0,0 1 0,0 17 0,0-26 0,0 3 0,0 3 0,6 7 0,4 1 0,4-6 0,0 1 0,-4 10 0,1-4 0,13-7 0,-12-3 0,-1-5 0,-5-15 0,17 8 0,1-4 0,-18-10 0,17 0 0,-23 0 0,24 0 0,5-24 0,1-5 0,-8 3 0,3-1 0,2-1 0,-1 3 0,9-4 0,12 5 0,-47 24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5:20:04.34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3846 9313 24575,'-27'0'0,"1"0"0,0 0 0,-1 0 0,-11 0 0,-1 0 0,10 0 0,0 0 0,-10 0 0,1 0 0,-7 0 0,18 0 0,3 0 0,3 0 0,-3 0 0,24 24 0,0-18 0,0 17 0,0-23 0,0 0 0,0 24 0,0-18 0,0 17 0,0 1 0,0-18 0,0 17 0,0 1 0,24-19 0,-19 19 0,19 0 0,-24-19 0,0 42 0,0-17 0,0-4 0,0 1 0,0 2 0,16 18 0,-12-41 0,11 33 0,-15-11 0,0-7 0,0 26 0,24-17 0,-21-4 0,0 1 0,20 2 0,-23 18 0,0-18 0,0-3 0,0 1 0,-1-1 0,2 1 0,10 7 0,2 1 0,-11-6 0,2-1 0,8-6 0,-1 1 0,-9 12 0,-4 0 0,2 1 0,0-10 0,0 1 0,0 20 0,0-42 0,0 19 0,0-24 0,0 23 0,0-17 0,0 18 0,0-24 0,0 23 0,0-17 0,0 18 0,0-24 0,0 23 0,0-17 0,0 18 0,0-1 0,0-17 0,0 18 0,0-24 0,0 0 0,0-24 0,24 18 0,-19-17 0,19 23 0,-24-24 0,0 18 0,0-17 0,23 23 0,-17 0 0,18 0 0,-1 0 0,-17 0 0,41 0 0,-41 0 0,41 0 0,-41 0 0,41 0 0,-41 0 0,41 0 0,-25 0 0,5 0 0,12 0 0,-33 0 0,18 0 0,-1 0 0,-17 0 0,18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5:21:10.125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5998 12435 24575,'29'0'0,"12"0"0,4 0 0,-14 0 0,1 0 0,6 0 0,4 0 0,-1 0 0,-5 0 0,-1 0 0,0 0 0,1 0 0,0 0 0,-2 0 0,5 0 0,-3 0 0,-10 0 0,-1 0 0,14 0 0,-10 0 0,1 0 0,-7 0 0,-23 0 0</inkml:trace>
  <inkml:trace contextRef="#ctx0" brushRef="#br0" timeOffset="1268">5786 12912 24575,'26'0'0,"1"0"0,10 0 0,2 0 0,-2 0 0,1 0 0,-4 0 0,2 0 0,-2 0 0,4 0 0,-2 0 0,3 0 0,-1 0 0,-11 0 0,-2 0 0,3 0 0,-3 0 0,5 0 0,-7 0 0,-23 0 0,0 0 0</inkml:trace>
  <inkml:trace contextRef="#ctx0" brushRef="#br0" timeOffset="3432">7373 11836 24575,'44'0'0,"0"0"0,-1 0 0,1 0 0,-3-4 0,2-1 0,0-1 0,-1 1 0,-1 1 0,1 2 0,-2 2 0,0-1 0,0-2 0,0-2 0,0-2 0,-1 0 0,-5 3 0,7 3 0,-5 2 0,9-1 0,-18 0 0,12 0 0,-9-24 0,-1 18 0,-5-6 0,-1 1 0,6 11 0,-3-11 0,1-2 0,1 11 0,-3-2 0,5-19 0,-7 23 0</inkml:trace>
  <inkml:trace contextRef="#ctx0" brushRef="#br0" timeOffset="5865">7373 12030 24575,'39'0'0,"-1"0"0,9 0 0,4 0 0,-9 0 0,3 0 0,1 0-820,-9 0 1,0 0 0,1 0 0,1 0 765,6 0 0,2 0 1,-1 0-1,-2 0 54,2-1 0,-3 0 0,2 3 0,-1 2 0,3 3 0,-1 0 0,-9-2 0,-7-2 0,-3 0 546,10 10 0,-4-2-546,-9-11 573,-18 0-573,17 0 0,1 23 0,-18-17 1827,17 18-1827,-23-24 0,0 23 0,-23-17 0,17 17 0,-18-9 0,1-4 0,17-4 0,-15 14 0,-5 7 0,0-1 0,-1 1 0,-2-3 0,-1 3 0,7 3 0,1 5 0,-1-2 0,-2-8 0,-1-1 0,2 1 0,-2 15 0,1 3 0,1-10 0,-3 2 0,2-3 0,-2-3 0,1 0 0,-1 10 0,1-1 0,0-10 0,-1-3 0,1-10 0,-1-1 0,1 6 0,-1-1 0,0-5 0,1 0 0,2 8 0,3 1 0,-6 6 0,5-3 0,4-5 0,13-15 0,-9 17 0,4 1 0,10-18 0,0-6 0,0-6 0,24-17 0,-19 23 0,35 0 0,-16-12 0,3 0 0,19 9 0,6 0-1093,-9-11 1,3-5 0,0 5 751,-1 11 1,1 4 0,-2-5 340,-2-10 0,-2-5 0,0 5-25,-5 11 1,0 3-1,-2-3 25,6-9 0,-3 1 0,-8 10 0,-3 2 0,-2-1 0,1 0 0,-18 0 0,17 0 0,-23 0 0</inkml:trace>
  <inkml:trace contextRef="#ctx0" brushRef="#br0" timeOffset="13714">7938 13476 24575,'0'43'0,"0"1"0,0 4 0,0-3 0,0-1 0,0-3 0,0 0 0,0-1 0,0-10 0,0-24 0,0 18 0,0-24 0,0 0 0,0-24 0,0 18 0,0-17 0,0-1 0,0 18 0,0-41 0,0 18 0,0 0 0,0-18 0,0 17 0,11 4 0,1-1 0,-6-2 0,18 5 0,-24 9 0,0 11 0,23-12 0,-17 16 0,18 0 0,-24 0 0,23 0 0,-17-23 0,41 17 0,-41-18 0,41 24 0,-41 0 0,17 0 0,-23 0 0,0 0 0,0 24 0,0-18 0,-23 33 0,17-35 0,-17 11 0,23 9 0,-24-18 0,18 17 0,-17-23 0,23 24 0,-24-18 0,18 17 0,-17-23 0,-1 24 0,18-18 0,-7 17 0,3 1 0,10-18 0,0 17 0,0-23 0,0 0 0,0-23 0,0 17 0,0-18 0,23 24 0,-17-23 0,18 17 0,-1-18 0,7 24 0,-5 0 0,3 0 0,17 0 0,-18 0 0,12 0 0,-33 0 0,18 0 0,-24 0 0,23 0 0,-17 0 0,18 24 0,-24-18 0,0 41 0,0-41 0,0 41 0,0-42 0,0 42 0,0-41 0,0 18 0,0-24 0,0 23 0,0-17 0,0 18 0,-24-24 0,18 23 0,-17-17 0,-1 18 0,18-1 0,-33-17 0,35 33 0,-35-35 0,33 12 0,-17-3 0,-1-3 0,18-4 0,-17 7 0,-1-2 0,18-11 0,-17 0 0,-1 0 0,18 0 0,-17 0 0</inkml:trace>
  <inkml:trace contextRef="#ctx0" brushRef="#br0" timeOffset="15463">8608 13882 24575,'0'34'0,"0"0"0,0-1 0,0 3 0,0-1 0,0-1 0,0 1 0,0 0 0,0 8 0,0 2 0,0-3 0,0 1 0,0-4 0,0-12 0,0-1 0,0 21 0,0-41 0,0 17 0,0-23 0,0 0 0</inkml:trace>
  <inkml:trace contextRef="#ctx0" brushRef="#br0" timeOffset="17627">8961 13159 24575,'-27'0'0,"1"0"0,-12 11 0,0 1 0,12-9 0,1 0 0,-15 7 0,5 4 0,14 9 0,-26-17 0,31 18 0,2-1 0,-15-17 0,3 17 0,5 1 0,15-18 0,-7 17 0,2 1 0,11-18 0,-10 17 0,-3 1 0,7-18 0,-18 33 0,24-35 0,0 11 0,24 9 0,0-9 0,5-1 0,11 0 0,2 2 0,-4 9 0,-1-3 0,-11-19 0,-1 0 0,14 20 0,-33-23 0,41 0 0,-41 0 0,41 0 0,-42 0 0,19 0 0,-1 0 0,-17 0 0,18 0 0,-24 0 0,0 0 0</inkml:trace>
  <inkml:trace contextRef="#ctx0" brushRef="#br0" timeOffset="18964">9420 13564 24575,'-8'36'0,"0"-1"0,0 0 0,7 7 0,-4-2 0,-19 0 0,1-3 0,20-10 0,0-1 0,-20 9 0,-1-2 0,18 1 0,-14-3 0,1 0 0,15-1 0,-15-5 0,-1 3 0,18-1 0,-2-1 0,-19-11 0,-1-1 0,18 33 0,-17-41 0,9 18 0,4-1 0,4-17 0,-17 17 0,23-23 0</inkml:trace>
  <inkml:trace contextRef="#ctx0" brushRef="#br0" timeOffset="21494">9825 13106 24575,'0'38'0,"0"0"0,-7 2 0,-1 2 0,6-7 0,3 1 0,-4-1 0,-9-1 0,-4-2 0,4 0 0,10 10 0,-1-3 0,-21-3 0,0-4 0,19-2 0,-8-5 0,2-3 0,11-16 0,-23 17 0,17-23 0,-18 0 0,24 0 0,-23 0 0,17 0 0,-18 0 0,24 0 0,-23 0 0,17-23 0,-18 17 0,24-18 0,0 1 0,0 17 0,24-18 0,-18 24 0,41 0 0,-18 0 0,-3 0 0,1 0 0,-1 0 0,1 0 0,20 0 0,-2 0 0,-6 0 0,9 0 0,-9 0 0,-34 0 0,19 0 0,-1 0 0,-17 0 0,18 0 0,-24 0 0,0-23 0,23 17 0,-17-41 0,18 25 0,-24-5 0,0-12 0,0 9 0,11-6 0,1-4 0,-9 10 0,0 1 0,9-9 0,0 0 0,-11 10 0,-2 3 0,1-5 0,0-17 0,0 18 0,0-16 0,1 19 0,-2 1 0,-9 2 0,-4 1 0,0-6 0,-1 3 0,-15-5 0,5 16 0,3 5 0,16 9 0,-41 0 0,42 0 0,-42 0 0,41 23 0,-17-9 0,-1 2 0,12 9 0,2 3 0,-3-6 0,-1 1 0,-8 2 0,4 1 0,13 19 0,-19-31 0,0 1 0,19 32 0,-19-41 0,24 18 0</inkml:trace>
  <inkml:trace contextRef="#ctx0" brushRef="#br0" timeOffset="23866">9120 11218 24575,'0'35'0,"0"0"0,0-1 0,0 7 0,0 1 0,0-3 0,0-2 0,0 0-663,0 4 1,0 3 0,0 1 662,-1-3 0,0 0 0,3 1 0,2-5 0,3 2 0,0 0 0,-2-1 0,-3 4 0,-2-1 0,4 0 0,10 1 0,5 0 0,-5 0 213,-10 0 1,-5-1-1,4-5-213,9-5 0,-1-1 164,-9 17 0,-4-10-164,2-32 0,0-6 0,0-22 0,-10-13 0,-3-4 0,11 13 0,-2 1 509,-19-12 1,-1-3-510,20 8 0,6-2 0,-6 0 0,-18-9 0,-3-2-204,14 6 0,2-3 0,0 2 204,-1 5 0,0 1 0,0-1 0,1-5 0,1-1 0,2 0 0,5 4 0,3 0 0,-3 0 0,-6-4 0,-2-1 0,1 3-13,6-2 1,-2 2 12,-8-10 0,1 6 0,11 7 0,0-2 0,0 6 0,0 26 0,23-18 611,-17 24-611,18 0 26,-1 0-26,7-23 0,-5 19 0,3 2 0,6-10 0,0 1 0,-5 9 0,-1 4 0,7-2 0,-1 0 0,-7-2 0,-1 4 0,0 8 0,1 3 0,12 1 0,-2 1 0,-2 15 0,4-4 0,-7-5 0,-26-15 0,4 17 0,3 1 0,11-18 0,-18 17 0,17-23 0,-23 24 0,0 7 0,0 6 0,0 5 0,0 3 0,2 3 0,-4 2 0,-5-16 0,-2 0 0,2-3 0,5 0 0,-2-3 0,-20 11 0,1-1 0,17 7 0,-15-18 0,-5-3 0,-4-3 0,5 4 0,-3-3 0,2-19 0,0 0 0,-1 21 0,1-1 0,-1-19 0,1-2 0,2 10 0,3 0 0,-7-12 0,-11 0 0,33 0 0,-17 0 0</inkml:trace>
  <inkml:trace contextRef="#ctx0" brushRef="#br0" timeOffset="25294">10090 10901 24575,'0'40'0,"0"-1"0,0 1 0,0 0 0,0 5 0,0 0 0,0 0 0,0 4 0,0 0 0,0-2-636,0-10 1,0-2 0,0 3 635,0 9 0,0 3 0,0-2 0,-1-10 0,0-2 0,3 1 0,3 5 0,4-1 0,0-2 162,4 2 1,4-2-163,-2-7 0,4-1 0,0-2 191,7 1 1,1-1-192,-3 9 0,-3 1 0,-7-11 0,-1-4 0,3 6 965,-16-7-965,23-23 233,-17 0-233,18 0 0,-1 0 0,-17 0 0,18 0 0,-24 0 0</inkml:trace>
  <inkml:trace contextRef="#ctx0" brushRef="#br0" timeOffset="26893">10901 12030 24575,'0'-39'0,"0"1"0,0-1 0,0-6 0,0-2 0,1 1 0,0-4 0,-3 1-727,-5 0 0,-2 0 1,2 2 726,4 8 0,2 1 0,-1-1 0,-6-9 0,-1-1 0,2 1 182,6 11 0,2 2 0,-1 1-182,-1-8 0,2 2 198,9 2 0,4 0-198,0-2 0,1 3 0,-1 11 0,2 1 0,9-2 0,-3 3 1114,-17 9-1114,19-9 124,-24 42-124,24-20 0,0 32 0,4 14 0,-2-12 0,2 0 0,1 2-103,-3-2 0,1 2 0,0 0 0,-1 2 103,-1 1 0,0 2 0,-1-1 0,0-2 0,4 3 0,0-3 0,-4-1 0,-8-3 0,-2 0 0,1-4 0,11 1 0,-5-5 0,-15 6 0,7-5 0,-3-3 0,-10-16 0,0 17 0,0-23 103,0 24 0,0-19 0,0 19 0</inkml:trace>
  <inkml:trace contextRef="#ctx0" brushRef="#br0" timeOffset="28194">10954 11624 24575,'29'-29'0,"-3"14"0,-4 6 0,-17 9 0,17-11 0,3-1 0,5 6 0,-15-18 0,-1 1 0,10 17 0,-24-18 0,0 24 0</inkml:trace>
  <inkml:trace contextRef="#ctx0" brushRef="#br0" timeOffset="29293">11836 11377 24575,'12'33'0,"0"1"0,-2 1 0,1 4 0,5 1 0,3 3 0,-3 4 0,-8-6 0,-3 4 0,-1 0 0,1-2 0,3 6 0,1-2 0,-3 2 0,-4-6 0,-2 1 0,-1-1 0,0-4 0,1 5 0,0-6 0,2-11 0,-4-1 0,-9 1 0,-1-7 0,6-14 0,-18 17 0,24-23 0</inkml:trace>
  <inkml:trace contextRef="#ctx0" brushRef="#br0" timeOffset="31819">12030 10654 24575,'0'26'0,"0"1"0,-1 6 0,2 2 0,9 5 0,4 1 0,-5-10 0,0 2 0,2 1-645,5 8 1,2 2 0,1-1 644,-2-6 0,1 0 0,0 1 0,-4-3 0,0 3 0,-1 0 0,-1-4 311,3 10 1,-1-2-312,1 11 0,-6-14 319,-9-33-319,0-12 0,-10-22 0,-4-12 0,5 0 0,0-5 0,-2 2 0,-6 7 0,-3 0 0,4-2-621,7 1 1,3-3-1,0 0 1,-3 5 620,-15-8 0,1 3 0,20-5 0,0-2-375,-11 12 1,-5 0 0,5 1 374,11-5 0,1-2-29,-13 0 0,-4-3 0,6 5 29,9 9 0,2 2 0,-11-11 0,2 1 0,10 10 0,2 3 3226,-1-4-3226,0 5 1345,0 24-1345,0-15 112,24 11-112,5-12 0,-4 15 0,3 2 0,-2-2 0,1 2 0,-1 7 0,1 0 0,0-7 0,-1 2 0,2 14 0,-3 5 0,4 7 0,-3-4 0,-5 3 0,-17-2 0,-2 1 0,10 10 0,-1 3 0,-9-1 0,-4 4 0,4-4 0,-1 4 0,-4-4 0,-8 5 0,-1-1 0,10 4 0,-2-2 0,-8-17 0,1-3 0,11 4 0,-9-3 0,-6-5 0,-14-15 0,15 17 0,-2 1 0,-31-18 0,41 17 0,-17-23 0,23-23 0,23 17 0,-17-41 0,41 41 0,-32-17 0,0-1 0,10 21 0,3 0 0,-6-20 0,1-1 0,3 21 0,-1 0 0,-4-20 0,3 23 0,-1 0 0,-17 0 0,18 0 0,-1 23 0,7-17 0,-4 15 0,0 5 0,4 4 0,-5-6 0,-3 5 0,-18 8 0,-2 2 0,11-10 0,-3 1 0,-17 16 0,-9 0 0,3-17 0,-4-1 0,-7 8 0,-5-4-274,3-16 0,0-2 274,-2 11 0,3-3 0,-5-16 0,6 17 0,1 1 0,2-18 0,-4 17 0,-1 1 0,-19-19 0,15 19 548,7-24-548,-1 0 0,18 0 0,-17 0 0</inkml:trace>
  <inkml:trace contextRef="#ctx0" brushRef="#br0" timeOffset="32926">12965 11324 24575,'10'48'0,"0"0"0,2-15 0,2-1 0,-1 1 0,-3 2 0,0 1 0,-1-1 0,1 1 0,0 0 0,0-2 0,3 8 0,-3-2 0,-9-5 0,-2-1 0,1-8 0,0-1 0,0 20 0,0-18 0,0-1 0,0 3 0,-11-3 0,-1-5 0,6-15 0,-18 18 0,24-24 0</inkml:trace>
  <inkml:trace contextRef="#ctx0" brushRef="#br0" timeOffset="34463">13670 10089 24575,'-26'0'0,"0"0"0,-9 0 0,1 0 0,6 0 0,-1 0 0,-17 0 0,0 0 0,16-1 0,1 2 0,-11 8 0,4 6 0,6 14 0,6-3 0,1 1 0,9-1 0,-1 1 0,-10 7 0,-3 1 0,0 3 0,3 4-288,13-3 1,4 2 0,-1 1 287,-5-5 0,-1 0 0,5 0 0,6 4 0,5 0 0,-2-1 0,-4-5 0,-2 0 0,3-1 0,3 15 0,2 0 0,-2-7 0,2-2 0,4-1 0,6-1 0,11 2 0,7-4 0,-5-17 0,3-3 0,10 11 0,2-7 0,-13-18 0,1-4 0,11 2 0,0 0 0,-9 0 0,1 0 431,16 0 0,0 0-431,-17 1 0,-1-2 0,7-8 0,-1-5 0,-7 0 0,-1-2 0,1 3 0,-2-3 0,-10-9 0,0 3 0,32 16 0,-41-17 0,17 23 0,-23 0 0</inkml:trace>
  <inkml:trace contextRef="#ctx0" brushRef="#br0" timeOffset="35378">14235 10848 24575,'0'50'0,"0"0"0,0-14 0,0 4 0,0 1 0,0 1 0,0-3 0,0 3 0,0 0 0,0 1 0,0 0-612,0 4 0,0 1 1,0 1-1,0-1 1,0-1 611,0-2 0,0 0 0,0 0 0,0-2 0,0-1 0,0 1 0,0-2 0,0-1 0,0-1 0,0 3 0,0-1 0,0-3 482,0 4 1,0-7-483,0-6 502,0 18-502,0-41 0,-24 17 0,19-23 0,-19 0 0,24 0 0</inkml:trace>
  <inkml:trace contextRef="#ctx0" brushRef="#br0" timeOffset="37761">14694 9790 24575,'-8'47'0,"0"1"0,0 0 0,-1-3 0,0-1 0,-2 0 0,-4 1 0,-1 1 0,2-2-284,4-4 0,2-1 1,-2-2 283,-9 4 0,-1-2 0,5-2 0,1 1 139,-1 1 1,0-2-140,4-9 0,-1-3 142,-12 4-142,18-5 0,-17-24 0,23 0 430,-24 0-430,-5 0 0,2 0 0,1 0 0,-4 0 0,7-10 0,-1-4 0,-5-15 0,0 0 0,14 3 0,6 5 0,9 15 0,0-41 0,0 41 0,0-18 0,0 24 0,24 0 0,-19 0 0,28 2 0,5-4 0,-3-21 0,2 19 0,3 2 0,-13-10 0,-1 0 0,0 11 0,1 2 0,-1-1 0,1 0 0,18 0 0,-20 0 0,1 0 0,19 0 0,-16 24 0,18-18 0,-18 17 0,1-23 0,-4 11 0,-5 2 0,-15-7 0,17 17 0,1-23 0,-18-23 0,17 17 0,-23-41 0,24 17 0,-18-15 0,4 20 0,3-1 0,0-7 0,-2-2 0,-8-6 0,0-1 0,9 2 0,-1-2 0,-9-9 0,-4 2 0,2 19 0,0 1 0,0-4 0,0-2 0,0-3 0,0 1 0,0 12 0,0-1 0,2-12 0,-4 0 0,-9 10 0,-1 3 0,6-4 0,-15 2 0,-5 6 0,-4 16 0,16-19 0,-1 1 0,-32 17 0,17-18 0,-6 10 0,-4 5 0,10 6 0,1 0 0,-5-9 0,0 0 0,7 11 0,3 2 0,-21-1 0,18 0 0,1 0 0,-2-2 0,3 4 0,-5 22 0,7-10 0,-1 1 0,-5 15 0,15-7 0,-2 1 0,-9-9 0,3-1 0,17 15 0,-19-5 0,24-24 0</inkml:trace>
  <inkml:trace contextRef="#ctx0" brushRef="#br0" timeOffset="39310">14958 8961 24575,'27'0'0,"-1"0"0,3 18 0,3 9 0,-1-2 0,13-6 0,-2 3 0,-16 4 0,-2 7 0,0-1 0,0-7 0,15-8 0,-1-1 0,-12 11 0,-1 5 0,0-5 0,5-8 0,-1-2 0,-1 7 0,-3 5 0,-4 7 0,-3-2 0,10 1 0,-21-4 0,-2 6 0,4-5 0,14-2 0,1-1 0,-8 17 0,-2 0 0,1-18 0,-1 1 0,-4 7 0,-2 5 0,-2-2 0,-5 5 0,-2 0 0,1-9 0,0 0 0,0 1 0,2 16 0,-4-4 0,-10-22 0,0-1 0,10 13 0,-2-2 0,-20-12 0,1-3 0,17 9 0,-17-7 0,23 1 0,0-18 0,0 17 0,0-23 0</inkml:trace>
  <inkml:trace contextRef="#ctx0" brushRef="#br1" timeOffset="61009">17163 11412 24575,'0'39'0,"0"-1"0,0 1 0,1 3 0,-2 6 0,-2-8 0,0 4 0,-2 3 0,0 1 0,1 0 0,0 0-547,3-2 1,0 0 0,0 0 0,1 0 0,-1 1 0,0 0 77,-2-3 1,-1 1 0,0 0 0,0 1 0,0-2 0,1-1 0,1-2-352,1 11 1,3-2 0,-1-2 0,-3-1 764,-3-3 0,-1-2 0,-1-1 0,2 1 117,2-1 0,3 1 1,-1-2-1,-1 0-62,-6 5 0,-1-1 0,2 0 629,6-1 1,1 0-1,1-6-629,-1-9 0,0-3 0,0 3 0,0-3 0,0 5 3276,0-30-1509,0-30-1767,0-5 0,0-6 0,0 6 0,0-1 0,0 1 1179,0-8 0,0-2-1179,0 2 0,0-4 0,0-2 0,0 10 0,0-2 0,0-1 0,0 0 0,0 2 0,0-2 0,0 2 0,0-1 0,0-3-280,0 4 1,0-3 0,0-1 0,0 0 0,0 2 0,0 4 279,0-7 0,0 4 0,0 0 0,0-2 0,0 0 0,0 0-318,0-6 1,0-1-1,0 4 318,0-1 0,0 1-76,0 0 1,0-4 0,0 7 75,0 12 0,0 4 220,0-1 0,0 3-220,0 1 1607,0 1-1607,0 17 526,20-7 1,7 2-527,1 11 0,5-5 0,10-4 0,2 0-605,-8 2 1,0 0-1,2 0 1,-1-2 604,2-1 0,0-2 0,1 0 0,1 1 0,2 3 0,2 2 0,0 0 0,-2-1 0,-6-3 0,-1-1 0,-2 0 0,0 4-70,3 3 0,-1 4 0,0-2 70,0-6 0,-1-1 0,-3 2 0,-5 6 0,-3 2 0,-2-1 0,-23 0 0,0 0 0</inkml:trace>
  <inkml:trace contextRef="#ctx0" brushRef="#br1" timeOffset="63076">17198 12435 24575,'38'0'0,"1"0"0,1 0 0,2 0 0,-7 0 0,1 0 0,-1 0 0,7 0 0,-2 0 0,1 0 0,-5 0 0,-7 0 0,-5 0 0,-24 0 0</inkml:trace>
  <inkml:trace contextRef="#ctx0" brushRef="#br1" timeOffset="64576">16898 13564 24575,'49'0'0,"-1"0"0,0 0 0,-8 1 0,1 0 0,0-1 0,0-2 0,4-2 0,0-3 0,0 0 0,0 2-600,2 3 1,0 1 0,-2 1 0,-1-3 599,0-4 0,-2-2 0,-1 1 0,-5 2 0,-1 1 0,-2 1 383,4 3 0,-5-2-383,-3-13 0,-6 16 0,-23 0 0</inkml:trace>
  <inkml:trace contextRef="#ctx0" brushRef="#br1" timeOffset="66262">18380 12241 24575,'45'0'0,"0"0"0,0 0 0,-8 0 0,-2 0 0,-1 0 0,14 0 0,-4 0 0,-15 0 0,-1 0 0,8 0 0,-3 0 0,-4 0 0,-5 0 0,-24 0 0,0 0 0</inkml:trace>
  <inkml:trace contextRef="#ctx0" brushRef="#br1" timeOffset="67775">18539 13053 24575,'26'0'0,"1"0"0,11 0 0,0 0 0,-12 0 0,-1 0 0,14 0 0,-3 0 0,-15 0 0,26 0 0,-41 0 0,41 0 0,-17 0 0,-4 0 0,0 0 0,4 0 0,-7 0 0</inkml:trace>
  <inkml:trace contextRef="#ctx0" brushRef="#br1" timeOffset="69178">19262 11007 24575,'34'0'0,"1"0"0,4 0 0,5 0 0,0 0 0,0 0 0,-1 0 0,3 0-820,-4 0 1,2 0 0,0 0 0,1 0 727,0 0 1,0 0 0,1 0 0,-2 0 91,-4 0 0,-1 0 0,0 0 0,0 0 145,-1 0 1,1 0 0,-1 0 0,-2 0-146,1 0 0,-3 0 0,-1 0 359,4 0 1,-6 0-360,-1 0 0,17 0 0,-42 0 0,19 0 0</inkml:trace>
  <inkml:trace contextRef="#ctx0" brushRef="#br1" timeOffset="71761">19315 11113 24575,'22'25'0,"0"0"0,1 1 0,1 15 0,3 0 0,5-8 0,5-1 0,-7 1 0,-11 8 0,-2-1 0,18-5 0,0-2 0,-20-6 0,0-1 0,10 1 0,3-1 0,-1 0 0,-1 1 0,-12 0 0,1-1 0,24 3 0,-35 18 0,12-41 0,-16 41 0,0-41 0,23 18 0,-17-9 0,18-11 0,-24 35 0,0-33 0,0 41 0,0-17 0,0-1 0,0-5 0,0-1 0,0-17 0,-10 25 0,-4 9 0,5-11 0,-3 0 0,-10 2 0,-6 1 0,3 3-296,6 7 1,4 2-1,-2-2 296,0-7 0,-2-2 0,2 3 0,-1 6 0,1 2 0,5-1 0,9-7 0,4-1 0,-5 0-21,-10-2 1,-5 0-1,5-1 21,11 9 0,0-2 0,-9-4 0,1-1 0,10-6 0,2-3 0,-1 4 0,0-5 884,-24-1-884,18-17 32,-7 17 1,3 1-33,10-18 0,0 17 0,0-23 0,23 0 0,7 0 0,-1-6 0,7-3 0,-1 1 0,4 5 0,2 0 0,0-2 0,5-2 0,1 0 0,-6 3 0,3 3 0,-2 2 0,10-1 0,-4 0 0,-1 0 0,-41-24 0,17 18 0,1-17 0,5 23 0,-4 0 0,3 0 0,6 0 0,1 0 0,-7 0 0,0 0 0,8 0 0,-3 0 0,-4 0 0,-5 0 0</inkml:trace>
  <inkml:trace contextRef="#ctx0" brushRef="#br1" timeOffset="74491">19862 13935 24575,'0'34'0,"0"0"0,1-5 0,-2-1 0,-7 8 0,0-3 0,4-4 0,-12 18 0,16-41 0,0 41 0,0-41 0,0 41 0,0-41 0,0 41 0,0-41 0,0 41 0,0-41 0,0 17 0,0 1 0,0-18 0,0 17 0,16-23 0,-12-23 0,35 17 0,-33-18 0,18 1 0,-24 17 0,23-18 0,-17 1 0,18 17 0,-1-18 0,-17 24 0,17 0 0</inkml:trace>
  <inkml:trace contextRef="#ctx0" brushRef="#br1" timeOffset="75508">19774 13988 24575,'0'0'0</inkml:trace>
  <inkml:trace contextRef="#ctx0" brushRef="#br1" timeOffset="78326">21255 11218 24575,'0'30'0,"0"17"0,0-2 0,0-7 0,0 4 0,0 5 0,0 4-711,1-15 1,0 3 0,-1 1 0,-2-2 710,-5 6 0,-2 0 0,2 1 0,4-1 0,3 3 0,-1-1 0,-1-2 0,-6 0 0,-1-3 0,2 1 199,6 2 1,1 0-1,1-3-199,0 1 0,-2-1 0,-5-4 0,-4 2 0,3 0 0,4-3 0,2 0 0,-1 2-91,-3-2 0,-2 3 0,0-1 0,2 0 91,4 8 0,2-1 0,-1-1 0,0-1 0,0-1 0,0-5 0,0-8 0,0-1 0,0 7 0,0-8 0,0-21 1386,-23-6-1386,17-29 0,-2-5 0,-1-9 0,2 4 0,6 5 0,2 0 79,1-5 1,-1-2-1,-4 5-79,-8 8 0,-1 3 0,9-1 0,0-1 0,-9 0 0,1 1 983,11-3-983,0-18 0,0 17 0,0 1 0,0-10 0,0 35 0,0-24 0,0-7 0,0 0 0,-2-1 0,4-5 0,3 9 0,4-2 0,0 0-287,1 0 1,0 0-1,-1-1 287,1-9 0,-1-1 0,2 0 0,5 3 0,2 1 0,-5 3 0,-11-5 0,2 3 0,19 2 0,1 0 0,-22-2 0,2 4 0,19 18 0,1 0 0,-22-19 0,2 4 0,43 27 0,-41-18 860,41 24-860,-26-15 0,3 13 0,3 0 0,7-18 0,1 1 0,-6 15 0,0 2 0,-2-11 0,-1 2 0,21 11 0,-41 0 0,18 24 0,-1-18 0,-17 17 0,41-7 0,-41-12 0,18 11 0,-1 9 0,7-18 0,-15 17 0,-1 1 0,9-18 0,-23 17 0,0-23 0,0 24 0,0 5 0,0 1 0,0 17 0,0-42 0,0 42 0,-23-17 0,17-1 0,-6-5 0,1-1 0,11 7 0,-24-1 0,18 10 0,-17-11 0,-1-7 0,18 26 0,-17-41 0,-1 18 0,18-24 0,-41 0 0,41 0 0,-17 0 0,23 0 0,0 0 0,0 0 0</inkml:trace>
  <inkml:trace contextRef="#ctx0" brushRef="#br1" timeOffset="79792">21661 12083 24575,'-27'0'0,"1"0"0,0 0 0,-1 0 0,0 0 0,1 0 0,-3 0 0,5 0 0,9 0 0,11 0 0,-12 0 0,16 0 0,-24-24 0,19 18 0,-27-7 0,-7 3 0,4 10 0,8 0 0,1 0 0,2 0 0,24 0 0</inkml:trace>
  <inkml:trace contextRef="#ctx0" brushRef="#br1" timeOffset="81486">22384 11377 24575,'0'43'0,"0"2"0,0-6 0,0-1 0,0-3 0,0-1 0,0 3 0,1-11 0,-2 0 0,-10 15 0,-1 1 0,8-6 0,2 2 0,-5 2 0,-1 2 0,-1-2-233,-3 0 0,1 0 233,7 1 0,4 3 0,-2 0 0,-6 5 0,-1 1 0,2-3 0,6-1 0,2 0 0,-1 0 0,0 4 0,0-7 0,0-13 0,0-1 0,0 10 0,0-2 0,0-8 0,0 18 0,24-17 0,-21-5 0,0 3 0,7-1 0,3-1 233,0-3 0,-2-1-233,-5 5 0,17 12 0,1-33 0,-19 18 0,19-24 0,0 0 0,-19 0 0,19 0 0,-24 0 0,0 0 0</inkml:trace>
  <inkml:trace contextRef="#ctx0" brushRef="#br1" timeOffset="82593">22578 12083 24575,'38'23'0,"1"1"0,-12-6 0,0 2 0,1 0 0,7 6 0,1 2 0,-1 1-688,-2 1 1,-1 2 0,1-2 687,1-3 0,1-1 0,0 1 0,-2 5 0,-2 2 0,3-2 0,2-4 0,1-1 0,-5 1 331,-2 12 1,-1-4-332,10-21 0,-7-1 341,-26 33-341,41-41 0,-41 18 0,17-24 0,-23 0 0,0 0 0</inkml:trace>
  <inkml:trace contextRef="#ctx0" brushRef="#br1" timeOffset="83812">22843 13000 8191,'0'-10'0,"-1"-14"0,2-9 1092,4-5 0,4-6 0,0-1-933,-2 6 1,-1 0 0,1-2 0,3 1-160,4-4 0,4 0 0,1 0 0,-2 2 0,-2 6 0,-1 1 0,1 0 0,-2 2 0,2-10 0,-1 2 0,2 3 1471,8-2 1,-1 4-1472,-8 9 0,0 1 0,0-1 0,-1 1 927,-2-1 0,-1 1-927,1 3 0,0 1 1638,2-5 0,1 3 1431,15 2-1742,-7-1-1327,-23-1 0,0 18 0,0-17 0</inkml:trace>
  <inkml:trace contextRef="#ctx0" brushRef="#br1" timeOffset="85209">23813 12594 24575,'0'27'0,"0"-1"0,0 11 0,0 3 0,1 0 0,-2 2 0,-6-10 0,-2 2 0,1-2 0,5 8 0,0 0 0,-7 7 0,-3-2 0,0-15 0,2-1 0,9 11 0,-1-3 0,-21-8 0,24 18 0,0-41 0,0 17 0,24-23 0,-19-23 0,19 8 0,-1 0 0,-17-14 0,7 3 0,-2 5 0,-11 15 0,0-17 0,0-1 0,0 18 0,0-17 0</inkml:trace>
  <inkml:trace contextRef="#ctx0" brushRef="#br1" timeOffset="86491">23707 12347 24575,'0'0'0</inkml:trace>
  <inkml:trace contextRef="#ctx0" brushRef="#br1" timeOffset="88231">23601 11377 24575,'27'8'0,"-1"0"0,1 4 0,-1 3 0,1 6 0,-1 3 0,1 13 0,-1 3 0,2 0 0,-3 2 0,-10-1 0,-1 0 0,10-2 0,-1-1 0,-7-4 0,-2 0 0,1 6 0,-1 1 0,-1-5 0,-2 2 0,-10 13 0,-2-2 0,0-19 0,2-1 0,5 2 0,4 4 0,-3-1 0,-4 15 0,0 0 0,9-6 0,-1 0 0,-8-5 0,-5 2 0,1-2 0,1 4 0,0-2 0,0 2 0,0-2 0,0-12 0,0-3 0,0 22 0,-23-17 0,17-1 0,-6-5 0,1-1 0,11-1 0,0 5 0,-24 12 0,18-33 0,-17 18 0,23-24 0</inkml:trace>
  <inkml:trace contextRef="#ctx0" brushRef="#br1" timeOffset="89459">24271 12347 24575,'0'30'0,"0"-7"0,0-23 0,0 0 0</inkml:trace>
  <inkml:trace contextRef="#ctx0" brushRef="#br1" timeOffset="90768">24271 11624 24575,'12'26'0,"0"1"0,0-1 0,5 1 0,9-5 0,7 1 0,2 0 0,-5 1-519,-8 4 0,-4 2 0,5-2 519,10-3 0,7-2 0,0 1 0,-8 2 0,-13 8 0,-6 1 0,6-4 0,13-9 0,5-6 0,-7 5 0,-11 17 0,-2 0 253,18-10 0,0-3-253,-20 2 0,0-1 128,10-3 1,3-1-129,-1 3 0,-1 1 0,-3 7 0,-1 3 0,3 4 0,1 2 0,-5-1 0,3 0 0,0-7 0,4 1 0,-4-4 0,-7 0 0,1-3 0,18 1 0,-1-5 0,-7-1 0</inkml:trace>
  <inkml:trace contextRef="#ctx0" brushRef="#br1" timeOffset="91962">24589 12965 24575,'8'-39'0,"0"1"0,-7 5 0,-1-3 0,3-1 0,6-6 0,6-3 0,0 0-807,-3 9 1,1-1 0,1 0 0,0 0 806,-1-2 0,0 0 0,2 1 0,2 1 0,6 5 0,4 2 0,0 0 0,-4-1 308,-1-11 1,-5-2 0,3 4-309,6 6 0,2 3 0,-5 1 0,-7-11 0,-3 3 110,1 15 0,-4 3 0,-10-2 0,0 23 0</inkml:trace>
  <inkml:trace contextRef="#ctx0" brushRef="#br1" timeOffset="93694">25189 12912 24575,'-13'32'0,"0"0"0,-1 0 0,4 7 0,1 2 0,-5 0 0,-5-7 0,-6 1 0,0-2 0,2 0-450,2 5 1,3-1-1,-2 0 450,-5 3 0,-1-1 0,1-2 0,-4 4 0,5-2 220,8-1 0,2-1-220,1-10 0,3-1 223,10 21-223,0-42 0,0 42 0,0-41 686,0 18-686,0-24 0,0 0 0,23 23 0,-17-17 0,18 18 0,-1-24 0,-17 0 0,41 0 0,-41 0 0,41 0 0,-41-24 0,18 18 0,-24-17 0,0-1 0,0 18-820,0-17 1,0 23 0,0 0 0</inkml:trace>
  <inkml:trace contextRef="#ctx0" brushRef="#br1" timeOffset="95310">25136 13053 24575,'0'29'0,"0"-5"0,0-24 0,0 0 0,0-24 0,0 18 0,-16-17 0,12 23 0,-12 0 0,16 0 0,0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5:24:32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15258 5274 24575,'0'-26'0,"0"-1"0,10 0 0,3 1 0,1 0 0,2-1 0,7-3 0,4-2 0,-1 2 0,3-1 0,1-1 0,-2 2 0,3-2 0,2 2-726,8 4 0,3 1 0,-1 0 726,-7-3 0,-1-1 0,3 4 0,0 8 0,2 4 0,0 0 0,-5-3 174,-5-8 0,-4-1 0,1 3-174,12 6 0,-2 3 0,-14-2 0,-1 0 0,3 3 0,1 1 0,19-5 0,-15 12 0,17-11 1656,-18 15-1656,0 0 0,18 0 0,-41 0 0,18 0 0,-24 0 0,0 0 0,-24 0 0,18 0 0,-41 0 0,18 0 0,0 0 0,-18 0 0,41 0 0,-41 0 0,41 0 0,-33 0 0,35 0 0,-12 0 0,-8 0 0,19 0 0,-19 0 0,0 0 0,19-24 0,-19 18 0,24-17 0,-23-1 0,17 18 0,-18-17 0,24 23 0,-23-24 0,17 18 0,-18-17 0,48 23 0,-18 0 0,41 0 0,-41 0 0,41 0 0,-42 0 0,43 0 0,-43 0 0,35 0 0,-36 0 0,35 0 0,-33 0 0,17 10 0,1 3 0,-18-7 0,17 18 0,1-1 0,-19-17 0,19 18 0,-24-1 0,0-17 0,0 18 0,0-9 0,0-11 0,0 12 0,0 7 0,0-17 0,0 41 0,0-17 0,0-1 0,0 18 0,0-41 0,-11 15 0,-2 5 0,8 4 0,-8-5 0,2 2 0,11 0 0,0-1 0,-11 1 0,-1-1 0,9 1 0,0-1 0,-8-2 0,-2-3 0,-10 7 0,17 11 0,-18-33 0,24 17 0</inkml:trace>
  <inkml:trace contextRef="#ctx0" brushRef="#br0" timeOffset="2132">17974 3634 24575,'-26'0'0,"-1"0"0,2 0 0,-2 0 0,-18 0 0,-3 0 0,6 0 0,-2 0 0,4 0 0,-2 0 0,3 0 0,-4-2 0,3 4 0,1 7 0,2 5 0,8-2 0,5 6 0,7 18 0,5 4 0,-2-11 0,4 1 0,8 8 0,4 0 0,-2 7 0,0-18 0,0-3 0,0-2 0,-11 0 0,-1 3 0,8 1 0,2 1 0,-10 1 0,0 3 0,10 6 0,4 2 0,-2-1 0,0 0 0,0 0 0,0-1 0,0 3 0,0 0 0,0 9 0,0-6 0,0-7 0,-3 2 0,6-6 0,21-26 0,-18 41 0,17-32 0,1 0 0,-19 14 0,16-16 0,6-3 0,-2 3 0,2-2 0,13-7 0,3-2 0,-9 5 0,2 3 0,0-4 0,13-4 0,0-4 0,-8 2 0,-2 0 0,-4 2 0,-1-4 0,-6-7 0,-4-5 0,6-16 0,-5 17 0,-3-3 0,-16-31 0,17 18 0,1-1 0,-18-17 0,17 18 0,-23-1 0,0-17 0,0 26 0,0-7 0,-23 13 0,-7-9 0,-6 20 0,-4 2 0,10-9 0,1-1 0,-10-1 0,2 2 0,-8 5 0,18-6 0,3 1 0,2 11 0,-25 0 0,41 0 0,-41 0 0,41 0 0,-17 23 0,23-17 0,0 41 0,0-2 0,0-11 0,0 0 0,0-6 0,0-22 0,0 41 0,0-41 0,0 41 0,0-41 0,0 41 0,0-41 0,0 18 0</inkml:trace>
  <inkml:trace contextRef="#ctx0" brushRef="#br0" timeOffset="4682">18327 3951 24575,'0'33'0,"0"1"0,0 1 0,0 4 0,0 1 0,0 4 0,0 2 0,0-9 0,0 1 0,0 0 0,0-1 0,0 11 0,0-2 0,0 0 0,0-4 0,0-1 0,0-3 0,0 4 0,0-7 0,0-6 0,0-5 0,0-72 0,0 13 0,0-14 0,0-2 0,0 25 0,0 1 0,-2-12 0,4 0 0,10 14 0,0 1 0,-9-4 0,0-1 0,7 0 0,3 1 0,0 0 0,-2-1 0,-8 1 0,-1-1 0,11 0 0,-2 1 0,-11-3 0,11 3 0,1 5 0,-6 15 0,18-18 0,-24 24 0,0 24 0,23-18 0,-17 17 0,18 1 0,-24-18 0,0 17 0,0 1 0,0-18 0,0 41 0,0-42 0,10 17 0,3 3 0,-7 5 0,6-5 0,0 3 0,-11-2 0,-2 1 0,1 18 0,0-18 0,0-11 0,0 7 0,0-17 0,0 18 0,-24-24 0,18 0 0,-41 0 0,41 23 0,-41-17 0,41 18 0,-41-24 0,42 0 0,-19 0 0,24 0 0,0 0 0,24 0 0,-19 0 0,19 0 0,-1 0 0,-17 0 0,41 0 0,-41 0 0,41 0 0,-17 0 0,7 0 0,2 0 0,-13-2 0,-1 4 0,1 9 0,-1 1 0,14-6 0,-9 18 0,-1-24 0,-3 11 0,-5 1 0,-15-6 0,18 18 0</inkml:trace>
  <inkml:trace contextRef="#ctx0" brushRef="#br0" timeOffset="6736">19050 4357 24575,'0'37'0,"0"0"0,-2 2 0,4-3 0,9-13 0,2-1 0,1 4 0,1 1 0,-1 1 0,2-3 0,7-10 0,1-1 0,-10 11 0,1-3 0,10-18 0,3-2 0,-5 10 0,-1 0 0,3-11 0,1-2 0,19 1 0,-15 0 0,17 0 0,-42 0 0,19 0 0,-1-24 0,-17 18 0,8-17 0,-4-1 0,-10 18 0,0-41 0,0 18 0,0-1 0,0-17 0,0 41 0,0-17 0,0 7 0,0 12 0,0-35 0,-24 10 0,10-7 0,-1-5 0,-9 0 0,-5 0 0,7 14 0,-2 0 0,1-1 0,5-7 0,0-1 0,-2 7 0,-15 10 0,1 2 0,6-17 0,3 6 0,-4 24 0,5-12 0,1 16 0,17 0 0,-41 0 0,41 0 0,-18 16 0,24-12 0,-23 35 0,17-10 0,-6-3 0,0 1 0,11 1 0,2-3 0,-1 5 0,0 17 0,0-18 0,0 0 0,0-5 0,0-1 0,0-17 0,0 41 0,0-41 0,0 18 0,0-24 0,0 0 0</inkml:trace>
  <inkml:trace contextRef="#ctx0" brushRef="#br0" timeOffset="10083">19721 3739 24575,'0'41'0,"0"-1"0,0 1 0,0 3 0,0 1 0,0-1 0,0-1 0,0-1 0,0 1 0,-2 1 0,1 0 0,4-3 0,8 1 0,1-2 0,-11 8 0,4-4 0,19-14 0,-1-3 0,-17 18 0,17-21 0,-23-1 0,16-17 0,-12 18 0,12-24 0,7 0 0,-17-24 0,41 18 0,-32-15 0,0-5 0,10 5 0,2-3 0,2-13 0,-5-6 0,-12 11 0,-4-1 0,2 0 0,5-2 0,2 0 0,-2-1 0,-5 0 0,-1-1 0,1 4-597,5 3 1,0 1 596,-1-3 0,-5 2 0,-9 2 0,11 7 0,2-3 0,-10-2 0,0-1 0,9 0 0,-1 1 0,-11-3 0,0 5 1193,0 71-1193,-23-11 0,19 1 0,2 2 0,-10-17 0,0 1 0,10 25 0,4 2 0,-2-21 0,0-1 0,0 24 0,0-4 0,0-19 0,0 18 0,0-17 0,24-1 0,-18-5 0,17-24 0,1 0 0,-19 0 0,35 0 0,-36 0 0,35 0 0,-33 0 0,17 0 0,1-24 0,-18-5 0,4 4 0,3-3 0,0-10 0,-2 0 0,-8 8 0,-1 1 0,11-10 0,-2 1 0,-11-7 0,11 20 0,2-1 0,-8-19 0,19 19 0,-1-1 0,-19 0 0,-2 1 0,22-3 0,-24-18 0,23 41 0,-17-17 0,18 46 0,-24-17 0,0 26 0,0 6 0,0-2 0,0 0 0,0 4 0,1 6 0,-2 0 0,-11-3 0,0 1 0,9 4 0,0 2 0,-4-16 0,-3 0 0,4-3 0,5-1 0,2-1 0,-1 10 0,0-1 0,0 7 0,0-18 0,0 12 0,0-56 0,0 34 0,-2-42 0,4-12 0,21 3 0,-12 1 0,-2-8 0,1 0 0,-1 4 0,1 0 0,0-1-223,1 2 0,2-3 1,-1 1-1,-1 0 223,-1-7 0,-2 0 0,4 2 0,4 1 0,2 2 0,1 0 0,-4 4 0,1 1 0,-2 1 0,-1-9 0,1 3 0,7 0 0,-3 4 0,-12 6 0,18 15 0,-1 7 0,-17 8 0,18 23 0,-24 7 0,9 7 0,5 2 0,0-9 0,1-1 445,-1 9 1,2 0-446,9 1 0,-3-1 0,-18-1 0,-2 0 0,10 4 0,-1-1 0,-9-6 0,-4 0 0,2 5 0,0-1 0,0-9 0,0 1 0,0 8 0,0 0 0,0-11 0,0-1 0,0 1 0,0-1 0,0 3 0,0-5 0,0-1 0,0-17 0,0 18 0</inkml:trace>
  <inkml:trace contextRef="#ctx0" brushRef="#br0" timeOffset="12215">22278 4092 24575,'-12'-37'0,"1"0"0,-4 3 0,-2-1 0,-4 6 0,-19 2 0,-2 3 0,14-1 0,1-2 0,-1 2 0,-2 6 0,-1 3 0,0-2 0,-9-9 0,0 2 0,3 8 0,-1 4 0,-1-1 0,2 5 0,9 8 0,3 2 0,-5-1 0,7 11 0,-1 1 0,-5-6 0,14 15 0,1 5 0,-10 3 0,11-2 0,3-1 0,4 4 0,-7-7 0,2 1 0,11 5 0,0 1 0,0 9 0,0-12 0,0 18 0,0-18 0,0-1 0,0 4 0,0-7 0,0 1 0,24-18 0,-18 17 0,17-23 0,1 0 0,-18 0 0,41 0 0,-21 0 0,0 0 0,3 1 0,1-2 0,9-10 0,-1-1 0,-11 11 0,-1-4 0,1-28 0,-1-5 0,-4 20 0,1 1 0,4-16 0,-3-3 0,-13 10 0,-1 1 0,2 3 0,0-1 0,1-2 0,-3-3 0,-8-9 0,2-2 0,18-1 0,3-2-379,-13 3 0,-3-2 1,0-1 378,0-1 0,0-1 0,2-2-510,0 4 1,2-2 0,-1 0 0,-1-1 509,-2 1 0,-2-1 0,-1-1 0,1 1 0,1-2 0,-1 0 0,1 0 0,-1 2 0,-1 5 0,1 2 0,-1 0 0,-2 3 0,-2-2 0,-3 1 0,0 3-168,1-7 1,0 4 167,0 8 0,0 3 0,0-5 0,0 7 498,-11 40 1,-1 13-499,9-2 0,0 3 1057,-19 8 0,-3 4-1057,14-3 0,4 4 0,-5-5 0,-14 1 0,0 1-298,16-7 1,3 4 0,2 2 0,-3-1 297,-3-2 0,-2 0 0,1 1 0,1 1-757,3 5 1,1 1 0,1 1 0,-2-1 756,-3-4 0,-1-1 0,0 0 0,2 2 0,2 5 0,2 2 0,0 0 0,-2-2-356,-1-7 1,-3-2 0,2 1-1,2 0 356,4 7 0,4 2 0,0-1 0,-2-1 0,-3-7 0,-2-1 0,0-1 0,3 0-49,2 7 0,3 0 1,0-3 48,-1 2 0,0-4 599,0-3 1,0-3-600,0-6 0,0-3 2955,0-3-2955,0 26 454,0-41 0,0 18 0,0-24 0</inkml:trace>
  <inkml:trace contextRef="#ctx0" brushRef="#br0" timeOffset="13463">18486 5680 24575,'0'50'0,"0"0"0,0-14 0,0 0 0,0 3 0,0 2 0,0 3 0,0 1 0,0 0-339,0 0 1,0 0 0,0 2-1,0 2 339,0-7 0,-1 3 0,0 1 0,1 0 0,0-1 0,2-2-423,1-1 0,3-1 1,-1-1-1,0-1 1,-1 2 422,-2 4 0,-1 1 0,-1 1 0,1-3 0,1-4 0,5 4 0,1-5 0,1-1 0,-1-1 0,1-1 0,-3-5 0,-3-4 0,0-3 201,21 23 1,-24-47 0,0 0 0</inkml:trace>
  <inkml:trace contextRef="#ctx0" brushRef="#br0" timeOffset="14496">17675 5891 24575,'43'0'0,"0"0"0,0 0 0,0 0 0,2-3 0,-1-2 0,2-2 0,-1-1 0,-4-1 0,0-1 0,0-1 0,0 0 0,-1-1-820,8-2 1,-1 1 0,0-2 0,-3-2 144,-4-2 1,-2-2 0,-1 1 0,-1 4 674,6 4 0,-2 4 0,0-2 435,-5-6 1,-1-1 0,1 3-436,14 10 0,0 2 528,-8-10 0,0 1-528,-1 10 0,-4 2 0,-6-1 0,17 0 0,-41 0 0,17 0 0</inkml:trace>
  <inkml:trace contextRef="#ctx0" brushRef="#br0" timeOffset="17097">18892 6615 24575,'0'48'0,"0"0"0,0-2 0,0 4 0,0-1 0,0-10 0,0 0 0,0 0 0,0 10 0,0 2 0,0-6 0,0-3 0,0-3 0,0-3 0,0-4 0,0-2 0,0-7 0,0-49 0,0-18 0,0 5 0,0-3 0,0 0 0,0-5 0,0 3 0,0-7 0,0 4 0,0 7 0,0 4 0,0 7 0,0 5 0,0-6 0,0 7 0,0-1 0,0 18 0,0-41 0,0 41 0,0-17 0,0 7 0,0 12 0,23-11 0,-17 15 0,18 0 0,-24 0 0,23 0 0,-17 0 0,17 15 0,-23-11 0,0 12 0,0-16 0,0 23 0,0-17 0,0 18 0,0-1 0,0-17 0,0 18 0,0-1 0,0-17 0,0 41 0,0-41 0,-23 18 0,17-1 0,-17-17 0,-1 17 0,18-23 0,-41 0 0,41 0 0,-17 0 0,-1 0 0,18 0 0,-17 0 0,23 0 0,0 0 0,23 0 0,-17 0 0,18 0 0,-1 0 0,-17 24 0,18-18 0,-11 17 0,-3 1 0,-4-18 0,18 17 0,-24-23 0,23 24 0,-17-18 0,17 17 0,1 1 0,-18-3 0,15 4 0,5 1 0,-12-3 0,1-1 0,22 5 0,3-1 0,-11 1 0,0-1 0,1-8 0,3-1 0,-3 1 0,-1 9 0,-2-1 0,-4-10 0,0-3 0,3 2 0,-5-6 0,-16-9 0,42 0 0,-41 0 0,18 0 0,-24-24 0,23 18 0,-17-41 0,18 42 0,-24-42 0,0 41 0,0-18 0</inkml:trace>
  <inkml:trace contextRef="#ctx0" brushRef="#br0" timeOffset="20149">19615 6509 24575,'0'49'0,"0"1"0,0 0 0,0-13 0,0 0 0,0 1 0,0 1 0,-1 3 0,0 2 0,1 1 0,2-2-820,2-2 1,2-1 0,1 1 0,-1 0 817,1 3 1,0 1 0,1-1-1,0-3 2,1-1 0,1-4 0,0 0 344,-1-1 0,0-1 0,-3-3-344,-6-3 0,0-3 538,0 4-538,0-5 0,23-24 0,-17 0 1713,18 0-1713,-1 0 0,-17 0 0,17-24 0,-7-5 0,-15 3 0,2-1 0,16 0 0,1 1 0,-16 0 0,-2-1 0,10 1 0,0-1 0,-12 1 0,0-1 0,11 1 0,1-1 0,-9-7 0,0 0 0,9 5 0,0 1 0,-13-7 0,2 1 0,10 7 0,1 1 0,-9 0 0,0-1 0,9 1 0,-1-1 0,-9 0 0,-4 2 0,2-5 0,0-17 0,0 18 0,0 2 0,0 1 0,0-4 0,0-9 0,0 35 0,0-35 0,0 33 0,0 6 0,0 45 0,0-18 0,0 3 0,0 15 0,0 2 0,0-6 0,0 1 0,0-9 0,0 2 0,0 2 0,0 11 0,0 1 0,0-1-218,0-8 1,0-2 0,0 0 217,0 3 0,0 1 0,0-3 0,0 1 0,0-4 0,0-8 0,0-3 0,0 4 0,0-5 0,0-24 0,48-71 0,-19 40 0,0-2 0,-9-8 0,-2-6 0,3 5 0,3 16 0,2 4 0,-5-4-292,-9-14 0,-5-4 1,3 6 291,12 10 0,1-1-588,-9-3 0,-2-7 1,0-1-1,1 4 588,9-7 0,1-2 0,-5 7 0,2-5 0,0-1 0,-1 1 0,-4 2 0,-2 1 0,1-1 0,2 0 0,3 3 0,3-1 0,0-1 0,-1 1 0,-5-1 0,-4-7 0,-5 0 0,-1 0 0,5 2-141,5 5 0,5 2 1,-1 1-1,-7 1 141,-9-2 0,-4 2 0,2 4 0,11 3 0,-2 5 0,-11 1 1293,0 23-1293,0 23 2453,-24 7-2453,21-6 0,0 4 0,-19 10 0,-3 1 0,10-4 0,1 4 0,1 0 0,0 6 0,0 2 0,-1-3 0,-4 2 0,-1-2 0,3 5-272,7-9 1,3 4 0,1 1 0,0 1 0,1 0 271,-1-4 0,0 1 0,1 1 0,0 0 0,0-2 0,2 0 0,1 2 0,1-2 0,0 0 0,1 0 0,-1 2 0,0-2 0,0 1 0,0 2 0,0-1 0,0-2 0,0-1 0,0 5 0,0-1 0,0-2 0,0-3 0,0 0 0,0-3 0,0-2 0,0 5 0,0-4 0,0 3 0,0-35 0,0 12 0,24-16 0,-19 0 2051,42-16-2051,-17-11 0,-3 6 0,-1-3 0,-11-2 0,-1-1 0,11 1 0,-3-1 0,-18 0 0,-2 1 0,22-3 0,-1 5 0,-17 1 0,18 17 0,-24-18 0,0 24 0</inkml:trace>
  <inkml:trace contextRef="#ctx0" brushRef="#br0" timeOffset="21083">20179 6756 24575,'41'0'0,"1"0"0,5 2 0,-2-4 0,-17-9 0,0-2 0,19-1 0,-1-1 0,-17 0 0,0 0 0,11 3 0,-3 1 0,-8-5 0,-5 12 0,-24-11 0</inkml:trace>
  <inkml:trace contextRef="#ctx0" brushRef="#br0" timeOffset="23246">20902 7585 24575,'0'-40'0,"0"0"0,0 1 0,0-1 0,3-7 0,0-2 0,1-1 0,2-2 0,0 8 0,2-1 0,0-1 0,1-2 0,1 1 0,0-1-469,0 3 1,0 0 0,0 0 0,1-1 0,0 0 0,1 0 0,-1-1 58,-2 4 0,1-2 1,0 1-1,0-1 1,0 0-1,1 0 0,-1 1 1,2 1 127,2-4 0,1 0 0,0 1 0,1 0 0,-1 1 0,-1 2 0,-3 1 452,-2-3 0,-3 2 0,-1 1 1,1 2-1,3 0-170,8-5 0,4 1 0,-2 2 0,-5 5 797,-11-7 1,0 7-798,11 13 0,-5 3 0,-32-2 0,17 23 3276,-18 23-2102,1 7 458,17 15-1632,-18-21 0,1 3 0,18 6 0,4 2 0,-10-6 0,-2 1 0,4 2 0,1 4 0,2-4 0,3-1 0,0-3 0,-9-1 0,0-1 0,12 21 0,-23-18 0,17 1 0,-18 9 0,24-12 0,0 18 0,0-18 0,0-1 0,0 0 0,0 1 0,0 20 0,0 6 0,0-13 0,0 2 0,0 4-539,0-4 0,0 4 0,0 3 0,0 0 0,0-2 539,0-5 0,0-1 0,0-1 0,0 2 0,0 0 0,0 0 0,0 2 0,0 0 0,0 0 0,0-1 0,0-3 0,0 8 0,0-3 0,0-1 0,0 0-370,0-3 0,0 0 1,0-1-1,0-4 370,0 16 0,0-6 0,0-7 0,0-3 0,0 9 0,0-16 0,0-5 0,0-18 2471,0-36-2471,0 6 0,0-3 851,0-10 1,0 0-852,0-8 0,0 19 0,0-1 0,0 0 0,0 1 0,-1-1 0,2 1 0,11 0 0,0-1 0,-11-1 0,4 3 0,18 10 0,1 1 0,-18-33 0,41 41 0,-18-18 0,1 24 0,17 0 0,-41 0 0,17 0 0,1 0 0,-19 24 0,19-18 0,-24 41 0,0-18 0,0-4 0,0 3 0,-1 10 0,2 0 0,6-9 0,2 1 0,-1 7 0,2 5 0,-1-5 0,2-6 0,0 1 0,-2 6 0,0 4 0,-4-7 0,-5 1 0,0 2 0,0-6 0,0-26 0,0 18 0</inkml:trace>
  <inkml:trace contextRef="#ctx0" brushRef="#br0" timeOffset="26463">12859 5539 24575,'-16'-34'0,"1"1"0,-1 0 0,-6 0 0,-4 0 0,-2-1 0,-2-2 0,2 3 0,-2-1 0,-1-1 0,-2-3 0,-2-2-365,7 7 1,-2-3 0,-2-2 0,0-2 0,-1 0 0,0 0 0,1 0 0,1 1 0,2 2-105,0-1 1,1 1 0,2 1 0,0 0 0,0 0 0,0-2 0,-3-2 140,3 4 0,-1-2 0,-1-2 1,-1-1-1,0 0 0,0-1 1,1 2-1,0 1 0,2 1 1,2 3 454,-5-6 1,2 2 0,2 2 0,0 1-1,-1 1 1,1 2-128,-2-1 0,-1 2 0,1 1 0,0 2 0,1 4 598,-7-5 1,0 5 0,7 10-599,-2 15 0,12 0 0,16 0 3276,-23 0-1358,17 0 157,-17 0-2075,23 0 0,0 0 0,0 23 0,0-17 0,0 17 0,0-23 0,0 24 0,0-18 0,0 17 0,0-23 0,0 24 0,0-18 0,0 41 0,0-18 0,0 16 0,0-19 0,0-1 0,0 20 0,0-19 0,0 1 0,0 0 0,0-1 0,0 2 0,0-3 0,0 4 0,23-5 0,-17-24 0,17-24 0,-23-5 0,0 4 0,0-3 0,0-9 0,0-2 0,0 2 0,0-1 0,0 4 0,0-2 0,0 2 0,0-3 0,0 0 0,0-13 0,0 0 0,0 8 0,0 2 0,0-3 0,0 3 0,0 12 0,0 3 0,0 2 0,0 23 0,16 23 0,-12 7 0,35-1 0,-9-5 0,-5-24 0,3 0 0,-2 11 0,0 1 0,1-9 0,-1 0 0,1 9 0,-1 0 0,1-11 0,-1-2 0,1 1 0,-1 0 0,1 0 0,-1 0 0,19 0 0,-18 0 0,-3 0 0,-2 0 0,25 0 0,-18 0 0,0 23 0,-5-17 0,-24 18 0,0-24 0,0 0 0</inkml:trace>
  <inkml:trace contextRef="#ctx0" brushRef="#br0" timeOffset="27097">8238 4251 24575,'0'0'0</inkml:trace>
  <inkml:trace contextRef="#ctx0" brushRef="#br0" timeOffset="28630">8238 4251 24575,'0'26'0,"0"1"0,0 10 0,0 2 0,0-3 0,0 3 0,0 0 0,0 5 0,0 0 0,-1-7 0,0 1 0,1 1 0,2-2 0,4 11 0,4-1 0,-3-1 0,-5-3 0,-2 0 0,4-7 0,8-9 0,0-3 0,-12 15 0,0-57 0,-24-3 0,19-8 0,6-9 0,-3 1-1093,-5 2 1,-3 1 0,4-1 932,4 0 1,4 0 0,-2-1 159,-5-5 0,-1-2 0,1 4-488,3-2 1,0 1 487,-3 6 0,-1-2 0,1 2 0,5-1 0,0 2 0,0 6 0,0 1 0,0-2 0,0 3 0,0-4 3276,0-18-3016,0 17-260,16 1 0,-12-18 597,14 25 0,3-1-597,-5-15 0,-2-5 0,-5 11 0,0-2 0,2 2 0,14-10 0,-3 2 0,-20 12 0,2 3 0,17 0 0,5 3 0,3-7 0,-4 14 0,3 0 0,10-9 0,1 1 0,-3 7 0,2 3 0,-4 2 0,1 2 0,0-1 0,-2 1 0,0 1 0,-1 2 0,10 5 0,-2 2 0,1-1 0,-5 0 0,-7 0 0,-5 0 0,-24 23 0,0 7 0,0-5 0,0 3 0,0 10 0,0 0 0,1-9 0,-2 1 0,-6 3 0,-2 3 0,1-5 0,2 4 0,-14 2 0,-7-3 0,-2-13 0,-7 5 0,-5-1 0,13-13 0,-2-2 0,-7 5 0,-3 1 0,1 0-535,-3-1 0,-2-1 535,9-2 0,-3 1 0,0 1 0,4 0 0,3 3 0,3 1 0,-1 0 0,-10 1 0,-2-1 0,5-2 0,6-2 0,3 1 0,-7 9 0,0-1 0,6-8 0,3 0 0,-5 14 0,7-5 0,23-24 0</inkml:trace>
  <inkml:trace contextRef="#ctx0" brushRef="#br0" timeOffset="32334">8802 4410 24575,'0'36'0,"0"0"0,0 11 0,0-2 0,0-15 0,0-1 0,0 10 0,0-1 0,0-10 0,0-3 0,0 4 0,0-6 0,0 1 0,0-18 0,0 41 0,0-41 0,0 41 0,0-41 0,0-6 0,0-30 0,0 5 0,0-3 0,0-9 0,0-2 0,0-1 0,0-2 0,0 2 0,0-2 0,0 2 0,0-4 0,0 2 0,0-7 0,0 6 0,0 13 0,0-17 0,0 41 0,0-17 0,24 23 0,-18-24 0,17 18 0,1-17 0,-19 23 0,42 0 0,-41 0 0,18 0 0,-1 0 0,-17 23 0,18-17 0,-24 41 0,0-41 0,10 18 0,3-1 0,-7-17 0,18 18 0,-24-1 0,0-17 0,0 33 0,0-35 0,0 35 0,0-9 0,0-1 0,-24-5 0,18-1 0,-41-17 0,41 18 0,-17-24 0,23 0 0,-24 0 0,18 0 0,-17 0 0,23 0 0,0-24 0,23 18 0,-17-17 0,18 23 0,-24 0 0,23 0 0,-17 0 0,18 0 0,-24 0 0,23 23 0,-17-17 0,18 18 0,-1-1 0,7-17 0,-5 17 0,3 1 0,17-18 0,-18 18 0,12-24 0,-33 0 0,18 0 0,-24-24 0,0 18 0,10-15 0,3-5 0,-7-3 0,6 3 0,0-1 0,-13 0 0,2 1 0,9 4 0,3-1 0,-4-8 0,-1-5 0,5 5 0,12 2 0,2 1 0,-8-4 0,-1-4 0,-2 4 0,-2 3 0,2 5 0,9 9 0,-3 1 0,-16-33 0,41 41 0,-41-41 0,17 41 0,1-18 0,-19 1 0,19 17 0,-24-18 0,0 9 0,0 11 0,-24-12 0,-5 16 0,0 0 0,5 0 0,1 16 0,17-12 0,-18 15 0,1 1 0,17-14 0,-4 17 0,-4 1 0,-9-18 0,17 17 0,-18 1 0,1-18 0,17 17 0,-17 1 0,23-18 0,0 17 0,0-23 0,0 24 0,0-19 0,0 42 0,0-41 0,0 41 0,-1-21 0,2 1 0,-3 9 0,4 3 0,4-6 0,4 3 0,-3-1 0,-5 14 0,2 0 0,10-13 0,5 0 0,-5-2 0,-12-4 0,2-2 0,19 12 0,1-9 0,-18-25 0,15 6 0,5-1 0,3-11 0,1 0 0,-7 0 0,1 0 0,-19-47 0,19 30 0,0-1 0,-20-18 0,-3-4 0,19-1 0,0 5 0,-16 1 0,1-4 0,5 7 0,14 26 0,-18-41 0,17 41 0,-23-33 0,24 35 0,-18-35 0,17 33 0,-10-17 0,-2-1 0,-6 18 0,19-17 0,-24 23 0</inkml:trace>
  <inkml:trace contextRef="#ctx0" brushRef="#br0" timeOffset="34483">10495 4251 24575,'-26'0'0,"0"0"0,0 0 0,-1 0 0,-8 0 0,1 0 0,6 0 0,-1 0 0,-5 0 0,0 0 0,7-1 0,1 2 0,-2 8 0,3 5 0,-5 16 0,4 7 0,5 2 0,15-3 0,-6-5 0,1 0 0,11-3 0,0-7 0,0 26 0,0-41 0,10 18 0,3-1 0,-7-17 0,18 7 0,-1-2 0,-17-11 0,18 0 0,-1 0 0,7 0 0,-1-24 0,18 18 0,-41-41 0,41 41 0,-41-41 0,17 41 0,-7-33 0,-12 12 0,12-18 0,-15 19 0,-2-1 0,1 0 0,0 1 0,0 0 0,0-1 0,0-11 0,0 0 0,0 8 0,0 1 0,0-10 0,0 1 0,0-7 0,0 11 0,0-6 0,0-5 0,0-5 0,0 0 0,0 10 0,0 1 0,0-2 0,0-2-523,0-1 1,0-3 0,0-1 0,0 0 0,0 2 522,-1 4 0,0 1 0,1 0 0,0 1 0,2 0 0,2-6 0,3 0 0,0 2 0,-2 0-48,-3 2 1,-2 1 0,1 2 0,2 4 47,10-5 0,-2 5 0,-11-12 0,0 94 0,0-21 0,0-1 0,0 3 0,0 1 1291,0 4 0,0-3-1291,0-1 109,2-2 0,-4-1-109,-22 4 0,18 17 0,-17-18 0,21-5 0,4 5 0,-2 12 0,0 8 0,0 0 0,-1-2 0,0 1 0,3 2-512,1-11 0,1 1 0,1 2 0,1 0 0,-1-1 512,1-1 0,-1 0 0,1 0 0,0 0 0,1-2 0,-1 4 0,1 0 0,0-2 0,2-1 0,7 4 0,2-1 0,-5 0 0,-10 0 0,-4 1 0,5-5 0,18 5 0,3-3 0,-9-3 0,-3 0 0,1 4 0,2-7 0,7-13 0,-10 4 0,-2-3 0,-5-16 512,7 18 0,-3-1 0,-10-17 0,0 18 0</inkml:trace>
  <inkml:trace contextRef="#ctx0" brushRef="#br0" timeOffset="35495">10707 4657 24575,'0'0'0</inkml:trace>
  <inkml:trace contextRef="#ctx0" brushRef="#br0" timeOffset="35713">10707 4657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6:12:10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1447 7867 24575,'11'41'0,"1"0"0,0 0 0,0 1 0,-4 7 0,-1 0 0,5 0 0,6-8 0,4 1 0,1-1 0,-3-1-345,-6 6 1,-3 0-1,3-5 345,2-8 0,3-3 0,-3 0 169,-2 10 1,-1-6-170,5-14 171,-10 11-171,-8-27 0,0 12 0,0-16 524,15 0-524,5 0 0,4 0 0,3 0 0,-1 0 0,3 0 0,13 0 0,2 0 0,-11 0 0,1 0 0,15 0 0,2 0 0,-11 0 0,2 0 0,-3 0 0,2 0 0,0 0-315,-2 0 1,0 0-1,1 0 315,6 0 0,0 0 0,1 0 0,-2 0 0,-1 0 0,0 0 0,1 0 0,0 0 0,-1 0 0,-3 0 0,1 0 0,-2 0-156,-1 0 0,-1 0 0,-1 0 156,12 0 0,0 0 0,-15 0 0,1 1 0,0-2 0,2-4 0,1-1 0,0 1 0,-2 3 0,0 2 0,2-2 0,1-1 0,2-2 0,1 0 0,-3 2 0,0 2 0,-1 2 0,0-1 0,6 0 0,1 0 0,-4 0 0,-1 0 0,-2 0 0,12 0 0,0 0 0,-8 0 0,2 0 0,-3 0 0,5 0 0,1 0 0,-4 0 0,-2 0 0,-3 0 0,2 0 0,0 0 0,2 0 0,-1 0 0,-3 0 0,12 0 0,-2 0 0,-13 0 0,0 0 0,-1 0 0,7 0 0,0 0 0,-8 0 0,2 0 0,-1 0 0,15 0 0,0 0 0,-14 0 0,1 0 0,1 0 0,5 0 0,2 0 0,-1 0 0,-4 0 0,0 0 0,1 0 0,6 0 0,1 0 0,-1 0 0,-6 1 0,-1 0 0,0-3 0,-3-2 0,-1-2 0,-1 1 0,14 3 0,-2 0 0,-2-5 0,1-2 0,3 0 0,2 2 0,-13 6 0,1 0 0,0-1 0,-1-2 0,-1-2 0,-1 1 0,13-4 0,2 2 0,-6 5 0,2 2 0,-3-2 0,2-6 0,1 1 0,-3 6 0,4 2 0,-2-1 0,5-8 0,-2 0 0,-13 6 0,1 2 0,-1-2 0,-2-5 0,-1-3 0,1 3 0,1 6 0,1 2 0,-1-3 0,-1-4 0,0-3 0,-1 1 0,18-2 0,-2 0 0,-2 2 0,-3-3 0,-12-6 0,0 2 0,11 13 0,-1 0-28,-12-13 0,0-1 28,15 14 0,-1 0 0,-19-14 0,-1 1 0,26 11 918,-22-27-918,-7 27 490,11-28-490,-27 28 60,12-27-60,-1 27 0,-11-12 0,12 1 0,-16 11 0,16-28 0,-12 13 0,10-1 0,3-3 0,-7-2 0,0-3 0,1-11 0,0-6 0,2 3 0,5 3 0,-1 0 0,-9-5 0,-2-3 0,0 7 0,9-7 0,-15 11 0,0 5 0,0-4 0,0-7 0,0 5 0,0-6 0,0 7 0,0-1 0,0 0 0</inkml:trace>
  <inkml:trace contextRef="#ctx0" brushRef="#br0" timeOffset="2273">4251 9190 24575,'0'25'0,"0"1"0,0 11 0,0 4 0,0-7 0,0 3 0,0 0-572,0 7 0,0 1 0,0-1 572,0-4 0,0-1 0,0 0 0,0-3 0,0-1 0,0-2 278,0 0 0,0-4-278,0 7 283,0-21-283,0-15 0,0-31 0,0-8 438,0 2 1,0-5-439,0-1 0,0-2 0,0-4 0,0 0 0,0 3 0,0 2 0,0 7 0,0 4 0,0-11 0,0-5 0,0 34 0,0-32 0,0 27 0,16-15 0,-12 15 0,27-11 0,-27 27 0,28-12 0,-13 16 0,16 0 0,9 16 0,-23 4 0,18-1 0,-35 13 0,12-13 0,-16 16 0,0 1 0,-31-9 0,15 6 0,-8-19 0,-1 0 0,-3 21 0,-7 0 0,16-15 0,3-4 0,16-1 0,0-26 0,16 22 0,19-26 0,-4 15 0,17-2 0,0 4 0,-9 13 0,5-7 0,-5 4 0,-20 23 0,13-15 0,-28 11 0,11-11 0,-15 15 0,-15 8 0,-5-6 0,-3-14 0,-5-2 0,1-3 0,-1-1 0,-3 0 0,-1 1 0,5 0 0,2-1 0,-19 3 0,25-4 0,3-16 0</inkml:trace>
  <inkml:trace contextRef="#ctx0" brushRef="#br0" timeOffset="3335">5063 9596 24575,'0'37'0,"0"0"0,0 0 0,0 2 0,0 3 0,0 4 0,0-4 0,0-2 0,0-2 0,0-2 0,0 2 0,0-6 0,0 9 0,0 2 0,0-11 0,0-28 0,0 11 0,15-15 0,5 0 0,5-7 0,1-1 0,5 4 0,-5-3 0,-3-2 0,-11-7 0,19 12 0,-27-11 0,12 15 0,-16-8 0,0 6 0,0-6 0</inkml:trace>
  <inkml:trace contextRef="#ctx0" brushRef="#br0" timeOffset="4617">5098 9155 24575,'0'35'0,"0"0"0,0-15 0,-16-20 0,12-4 0,-11-12 0,15 0 0,0 13 0,0 18 0,0-7 0,-16 23 0,12-31 0,-12 0 0</inkml:trace>
  <inkml:trace contextRef="#ctx0" brushRef="#br0" timeOffset="6601">5574 9419 24575,'-25'26'0,"-1"-1"0,6 2 0,1 1 0,-8 6 0,3 3 0,13 1 0,3 2 0,-9 4 0,2 0 0,12-2 0,2-2 0,-7-3 0,1-3 0,6-7 0,2-3 0,-1 11 0,0 1 0,0-1 0,0-8 0,0-9 0,0 5 0,0-19 0,15 12 0,-11-16 0,28-16 0,-29-11 0,13 2 0,0-3 0,-13-3 0,-2-1 0,7 6 0,-1-3 0,-5-20 0,-4 0 0,2 22 0,0 0 0,5-6 0,1-3 0,-1 5 0,-1-16 0,4 22 0,0-1 0,-8-8 0,0 1 0,15-10 0,-13 16 0,0 3 0,14 8 0,-16 16 0,0 32 0,7-7 0,2 4 0,-4 14 0,1 5 0,4-11 0,2 3 0,0-4 0,2 4 0,-1-3 0,-4-6 0,2-4 0,20 5 0,-27-28 0,12 11 0,-16-15 0,0 0 0,15 0 0,-11 0 0,28 0 0,3 0 0,-12 0 0,24 0 0,-43 0 0,-4-15 0,-4 11 0,-11-12 0</inkml:trace>
  <inkml:trace contextRef="#ctx0" brushRef="#br0" timeOffset="8268">6209 9296 24575,'-25'0'0,"-1"0"0,-13 0 0,13 0 0,1 0 0,-10 0 0,0 0 0,4 8 0,3 7 0,2 22 0,-2-7 0,1 3 0,16 2 0,3 1 0,-2 0 0,0-2 0,1-6 0,3-1 0,5-1 0,2-1 0,-1 18 0,0-21 0,15 17 0,20-19 0,3 4 0,3 3 0,-3-8 0,0 1 0,3 5 0,-3 1 0,-12-8 0,-1-1 0,10 3 0,-15 11 0,-5-11 0,-15-1 0,0 12 0,-15-19 0,-2 11 0,-2 3 0,1-10 0,-3 0 0,-13 10 0,1-1 0,10-6 0,-8-3 0</inkml:trace>
  <inkml:trace contextRef="#ctx0" brushRef="#br0" timeOffset="10572">20109 7902 24575,'8'26'0,"-1"-1"0,6 13 0,2 3 0,0-7 0,3 3 0,2-1-736,4 3 0,3 0 1,0 1 735,-3 1 0,0 1 0,3-4 0,0-9 0,3-3 0,-1 2 0,2 10 0,1 2 0,-1-3 0,-6-12 0,0-3 0,1 2-37,10 10 0,2 2 0,-2-4 37,1-3 0,1-3 177,-10-8 1,2-1-1,-2-1-177,3 3 0,0-3 0,11-5 0,1-2 0,-3 4 0,2-3-528,-2-13 1,4-6-1,1 0 528,-6 2 0,0 2 0,1-3 0,1-2 0,-4-2 0,0-4 0,1-1 0,2 0 0,4 1 0,-6 4 0,2 0 0,2 0 0,2 0 0,2 0 0,0 0 0,0 1 0,1-1 0,-2 1-365,2-1 1,1 0 0,-1 1 0,1-1 0,0 0 0,1 1 0,0 0 0,1 0 0,1 1 207,-4 1 1,0 0 0,2 0-1,0 1 1,0 0 0,1 0 0,-1 0-1,1 0 1,-1 1 0,1 0-1,-2 0 157,-1 0 0,1 1 0,-1 0 0,0 1 0,1-1 0,-1 1 0,-1 0 0,1 0 0,-2 0 0,0 1 0,0-1-275,2 0 1,1 1 0,-2 0 0,0 0-1,0 1 1,-1-1 0,-1 1 0,0-1-1,-1 0 275,6-1 0,-2 0 0,-1 0 0,0 0 0,-1 0 0,1 0 0,-1-1-226,5 1 1,2-1-1,-2 0 1,0 1-1,-2-1 1,-2-1 225,-4 1 0,-1-1 0,-2-1 0,-1 1 0,2 0-28,9-2 0,0 0 0,-1 1 0,0-1 28,-6 0 0,1 1 0,-3-1 0,-1-1 1092,3-2 0,-3 0 0,-2 1-747,9 1 0,-4 0 1293,-10 8 0,-5-11-1604,-17-10 1,-3-12-1,-3-10 1,-3-6 0,-1-6-1,-1-1 1,-1 2 0,1 3-1,1 6 1,1 9-35,5-8 0,-1 8 0,0-9 108,-3 9 1,-1-10-1,-1-6 1,0-4 0,0-1-1,-1 1 1,0 4 0,1 7-1,-1 8 1,1 12-109,0-8 452,0-1 1,0 17 0,0 3 0</inkml:trace>
  <inkml:trace contextRef="#ctx0" brushRef="#br0" timeOffset="12138">21590 9490 24575,'0'33'0,"0"0"0,8 1 0,0-1 0,-6 4 0,0-1 0,4-4 0,4-6 0,5-6 0,-11-4 0,12-16 0,-16 0 0,16 0 0,-13 0 0,13 0 0,0-16 0,-12-4 0,19-23 0,-21 6 0,22-6 0,-20 8 0,11-1 0,1 17 0,-12 3 0,27 0 0,-27 12 0,12-11 0,-16 15 0,0 0 0,0 0 0</inkml:trace>
  <inkml:trace contextRef="#ctx0" brushRef="#br0" timeOffset="15305">22102 9701 24575,'-8'-25'0,"0"-1"0,-1-1 0,-1 0 0,-8-2 0,0 3 0,-1-10 0,-13 21 0,28-1 0,-11 12 0,-1-12 0,-4 16 0,1 16 0,3 4 0,1 15 0,11 0 0,-12 1 0,16-1 0,0 0 0,0-7 0,0 5 0,0-21 0,0 19 0,0-27 0,0 27 0,16-27 0,-12 12 0,11-16 0,1 0 0,3 0 0,17 0 0,-17 0 0,13-16 0,-13 12 0,1-27 0,-4 11 0,-16-23 0,0 22 0,0-19 0,0 37 0,0-13 0,0 32 0,15 27 0,-11-2 0,3-4 0,2 0 0,7 2 0,-13-3 0,13-21 0,-8 1 0,-6-12 0,21 12 0,-19-32 0,18 0 0,3-3 0,-12-14 0,-2-5 0,14-2 0,1-2 0,-12 8 0,-3-1 0,-1 0 0,1-14 0,-2 0 0,0 3 0,-3 2 0,-5 11 0,-2 3 0,1-19 0,0 37 0,0-19 0,0 43 0,0 13 0,0 9 0,5 9 0,1 7 0,-1 0 0,-3-5 0,-2 1 0,2 0 0,2-8 0,0 2 0,1-2 0,-2-3 0,-3 7 0,0-6 0,0 3 0,0 8 0,0-43 0,0-4 0,0-51 0,0 16 0,0-4 0,0-9 0,0-2 0,0 15 0,0 1 0,0-1 0,0-16 0,0 4 0,-1 16 0,2 3 0,14-19 0,-11 47 0,28 0 0,-13 0 0,10 5 0,1 6 0,-9 5 0,-1 3 0,11 7 0,-3 3 0,-16 6 0,-4 1 0,2-9 0,-5 0 0,-16 12 0,-9-3 0,1-15 0,-1-1 0,-3 10 0,-1-1 0,-3-10 0,5-3 0,10 4 0,-4-5 0,16-15 0,16 16 0,11-12 0,5 3 0,5 2 0,3-1 0,2-1 0,-7-5 0,1-2 0,-1 2 0,7 6 0,-2 0 0,4-7 0,-3-2 0,6 1 0,-20 0 0,-3 0 0,-5 0 0,-3-31 0,-16-9 0,-7-4 0,-2-6 0,8 4 0,-2 0 0,-6 13 0,-4 1 0,4-1 0,7-12 0,0 4 0,-14 2 0,1-8 0,11 43 0,-12 20 0,14 8 0,4 6 0,-2 12 0,0 7 0,3-12 0,2 5 0,-1 0 0,0-3 0,-3-3 0,-1-3 0,3 2 0,6 13 0,4 2 0,-4-7 0,-7-13 0,0-5 0,14 10 0,-1-11 0,-11-22 0,12 6 0,-16-8 0</inkml:trace>
  <inkml:trace contextRef="#ctx0" brushRef="#br0" timeOffset="15917">22896 9049 24575,'0'0'0</inkml:trace>
  <inkml:trace contextRef="#ctx0" brushRef="#br0" timeOffset="20668">23284 9560 24575,'-40'0'0,"-7"0"0,44 0 0,-13 0 0,0 16 0,12 19 0,-11 12 0,13-13 0,4 1 0,-2-3 0,0-1 0,0-4 0,0 0 0,0 0 0,0-3 0,0 12 0,0-10 0,0-1 0,0-2 0,0 24 0,0-27 0,15-1 0,-11-3 0,28-16 0,-29 0 0,29-31 0,-28-8 0,4-3 0,-1-3 0,-6 8 0,-2 0 0,1-7 0,0 2 0,0 9 0,0 3 0,0-7 0,0 13 0,0 24 0,16 16 0,-4 11 0,-4 6 0,1 3 0,4-11 0,-2 1 0,-9 8 0,0-2 0,14 4 0,-16-1 0,0-15 0,15-5 0,-11-30 0,28-5 0,-22-18 0,-1-6 0,8 9 0,1-1-229,-1-2 0,1-3 0,-2 1 229,-3 6 0,0 1 0,1 2 0,3-1 0,1 2 0,-2 1 0,-6 0 0,-1 4 0,7-7 0,-1 64 0,-12-7 0,-2 4 0,7 14 0,0 5 0,-7-6 0,-2 2 0,1-1 0,4 6 0,0-2 343,-3 2 1,0-4-344,3-17 0,0-5 0,-4-3 0,15 11 0,-11-59 0,12 21 0,-13-36 0,-6-12 0,3 20 0,0-1 0,-1-2 0,0-4 0,3 3 0,6-3 0,0 1 0,-7-3 0,2 2 0,5 14 0,-1 1 0,-7 0 0,0 3 0,16 5 0,-12 3 0,27 16 0,5 0 0,3 0 0,-4 16 0,-4 3 0,-20 5 0,-2 3 0,1 0 0,0 1 0,-1 7 0,-3 1 0,-5-8 0,-2-2 0,1 18 0,0-27 0,16-9 0,-12-31 0,12-15 0,-8 1 0,-1-4 0,-2 4 0,2-1 0,9-7 0,1 4 0,-5 2 0,4 0 0,-16 37 0,15-6 0,-11 8 0,28 8 0,-13 9 0,1 11 0,11-9 0,-27 13 0,12-28 0,-32-4 0,-3-4 0,-17-28 0,17 29 0,3-13 0,16 16 0,-16 16 0,12 3 0,-4 5 0,1 3 0,5 7 0,4 3 0,-2 0 0,0 0 0,0-5 0,0-1 0,0 18 0,0-37 0,0 19 0,0-27 0,0 12 0,0-16 0,15 0 0,-11 15 0,43-11 0,-23 12 0,8-14 0,2-4 0,6 2 0,-15 0 0,1 0 0,9 0 0,-8-16 0,7-3 0,-20-1 0,-1-4 0,5-1 0,-1-2 0,2-4 0,-2-1 0,-6-4 0,-3 1 0,1 7 0,-2 1 0,-7-8 0,0 4 0,0 11 0,0 1 0,0 3 0,0 0 0,0 12 0,-16-11 0,12 15 0,-11 0 0,-1 0 0,-4 15 0,-15 5 0,20 3 0,3 5 0,-5 5 0,0 4 0,7 0 0,1 3 0,1-3 0,-2 4 0,0-2 0,1 9 0,3-5 0,6-8 0,0 0 0,0-2 0,0 1 0,0 9 0,0-1 0,0-2 0,0-8 0,14-8 0,3 1 0,-1 2 0,17-7 0,-25-5 0,-8-15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5:30:45.8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8238 16686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5:10:53.3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14835 5962 24575,'0'29'0,"0"1"0,0 16 0,0 4 0,0-14 0,0 1 0,0 1-332,0 0 1,0 1 0,0 1 0,0-2 331,0 6 0,0-2 0,0 0 0,0 2 0,0 1 0,0-3 0,0 5 0,0-4 216,0-7 0,0-3-216,0 10 219,0-24-219,0 13 0,0-28 0,0 11 674,0-15-674,0 0 0,0-15 0,0-5 0,0-7 0,0-5 0,0-3 0,0-2 0,0 0 0,0-1 0,0-12 0,0 0 0,0 21 0,0 0 0,0-14 0,0 1 0,0 14 0,0 1 0,0 1 0,0 0 0,0-4 0,0 1 0,0-10 0,0-5 0,0 11 0,0 6 0,0-9 0,0 17 0,0 3 0,0 0 0,0 5 0,15-7 0,-11-5 0,28 19 0,-28-12 0,11 16 0,-7 0 0,10 0 0,9 0 0,-1 6 0,-1 4 0,6 17 0,-5-18 0,-3 4 0,-16 14 0,-2 0 0,27-3 0,-29 19 0,29-10 0,-28-21 0,11 20 0,-15-29 0,0 29 0,0-13 0,0 9 0,0 5 0,-15-5 0,6-3 0,-2 1 0,-24 5 0,21-6 0,0-1 0,-19 3 0,6 9 0,-9-1 0,1-15 0,-8 3 0,21-21 0,-17 6 0,20 8 0,-1-13 0,-11 13 0,27-16 0,-12 0 0,16 0 0,0 0 0</inkml:trace>
  <inkml:trace contextRef="#ctx0" brushRef="#br0" timeOffset="2668">15276 6650 24575,'0'-26'0,"0"-17"0,0 4 0,0 4 0,0 11 0,0 22 0,0-6 0,15-7 0,-11 11 0,28-27 0,-13 27 0,1-12 0,3 16 0,-21 0 0,6 0 0,-8 0 0,0 0 0,16 16 0,-12-12 0,11 11 0,1-15 0,-12 0 0,12 0 0,-16 0 0,15 0 0,-11 0 0,28 0 0,-28 0 0,19 0 0,-21 16 0,6-12 0,-16 11 0,6-7 0,-21 10 0,3-6 0,-15 19 0,15-11 0,-11 15 0,27-15 0,-20 3 0,7-5 0,5 9 0,-4-7 0,0 11 0,13-11 0,-13-1 0,16 5 0,0-22 0,0 6 0,0 7 0,0 5 0,-16-1 0,12-3 0,-11 0 0,15-12 0,15 11 0,-11-15 0,28 16 0,-13-12 0,1 12 0,-5-16 0,-15 0 0,0 0 0,8-16 0,-6 12 0,22-12 0,-20 16 0,11-15 0,1 11 0,-12-12 0,12 16 0,-16-16 0,0 13 0,0-13 0,0 16 0,0 0 0,15 0 0,-11 0 0,12 0 0</inkml:trace>
  <inkml:trace contextRef="#ctx0" brushRef="#br0" timeOffset="4317">16263 5733 24575,'-35'0'0,"7"13"0,-3 5 0,-8 3 0,-2 5 0,7 3 0,1 4 0,0 1-608,2-1 0,1 0 0,1 1 608,-1 1 0,1 0 0,4 1 0,4-1 0,3 0 0,2-1 217,-4 3 0,2 0-217,4-5 0,0 2 0,3 0 0,8 11 0,2 0 0,-4-12 0,-1 0 0,2 1 0,2 3 0,3 1 0,0-1 0,-1 9 0,0-2 0,0 0 0,0 0 0,-1 0 0,2-1 169,6-7 0,1 0-169,-3 7 0,2 0 0,9-6 0,1-1 0,-4-4 0,2-1 464,9 1 0,3-6-464,4-4 62,-6-1 0,-1-3-62,4-14 0,-9 27 0,13-27 0,-29 12 0,13-16 0,-16 0 0,0 0 0</inkml:trace>
  <inkml:trace contextRef="#ctx0" brushRef="#br0" timeOffset="9200">17410 6632 24575,'29'0'0,"1"0"0,4-4 0,4-2 0,1 1 0,4 3 0,1 2 0,1-2-471,-6-4 1,1-3 0,0 0 0,-1 1 470,7 1 0,-1 1 0,-4 0 0,2-4 0,-4 0 303,-7 1 1,-5 2-304,-9 7 0,-11 0 0,-7 0 0</inkml:trace>
  <inkml:trace contextRef="#ctx0" brushRef="#br0" timeOffset="10418">17322 6209 24575,'41'0'0,"-1"1"0,6-2 0,-4-3 0,4-3 0,1 2-635,-7 4 0,1 0 0,1 1 0,-2-2 635,9-2 0,-2-2 0,0 1 231,-2 1 1,-2 2 0,-4 0-232,-3 1 0,-5 0 0,-3-3 0,-5 0 0,-7 4 0</inkml:trace>
  <inkml:trace contextRef="#ctx0" brushRef="#br0" timeOffset="13074">18521 5997 24575,'0'36'0,"0"1"0,0 8 0,0 4 0,0-14 0,0 3 0,0 1 0,0 0-776,1 2 1,-1 1 0,0 0-1,-1-1 776,-2 0 0,-1-1 0,-1 0 0,1 0 0,3 0 0,1 1 0,-1-2 0,0 0 180,-4 4 0,-2-1 1,3-2-181,3-4 0,1 0 0,1-4 304,-1 1 0,0-3-304,0 13 0,0-10 0,0-37 1586,0 16-1586,0-28 367,0 9-367,0-11 0,0-25 0,16-4 0,-15 5 0,1-1 0,14 10 0,0 0 0,-14-7 0,0 1 0,14 12 0,-1 2 0,-11-19 0,12 25 0,-16-13 0,15 29 0,-11-13 0,20 8 0,-22 6 0,6-6 0,-8 8 0</inkml:trace>
  <inkml:trace contextRef="#ctx0" brushRef="#br0" timeOffset="14450">18556 6985 24575,'44'0'0,"-3"3"0,2 2 0,-12 3 0,1 1 0,11-4 0,-2 2 0,-17 10 0,-5-2 0,1-11 0,11 11 0,-27-15 0,12 0 0,-16 0 0,7 16 0,11-12 0,-6 11 0,3-15 0,-15 0 0,0 0 0</inkml:trace>
  <inkml:trace contextRef="#ctx0" brushRef="#br0" timeOffset="37036">16493 5927 24575,'0'43'0,"0"-17"0,0 1 0,0 4 0,0 0 0,0 16 0,0 2 0,0-5 0,0-5 0,0-4 0,0-11 0,0-22 0,0 5 0,-32-14 0,1-27 0,1 19 0,-7 0 0,4-2 0,2-14 0,-1-1 0,0 13 0,-4 1 0,4 3 0,8 0 0,1 2 0,-3 3 0,1 4 0,6 6 0,3 0 0,8 0 0,6 0 0,-6 16 0,-7-12 0,11 27 0,-12-27 0,16 12 0,0-8 0,0-6 0,0 6 0,0-8 0,0 15 0,0 21 0,0 3 0,0-4 0,0-11 0,0-7 0,0-5 0,0 4 0,0-1 0,0 21 0,0-5 0,-1 1 0,2 1 0,15-2 0,-15-5 0,2-1 0,20 2 0,-5 7 0,-6-23 0,3 5 0,1-16 0,-12 0 0,12 0 0,-16-16 0,15 13 0,-11-13 0,12 16 0,-16 0 0,0 0 0,0-8 0,0 6 0,-16-6 0,-3 8 0,-1 8 0,-11-6 0,27 6 0,-20 8 0,7-13 0,5 29 0,-4-13 0,0 17 0,13-9 0,-13 6 0,16-21 0,0 20 0,0-29 0,31 13 0,1-16 0,-6-1 0,1 2 0,16 15 0,-24-12 0,20 11 0,-17 1 0,21-12 0,1 15 0,2 1 0,-14-17 0,1 0 0,1 9 0,3 4 0,-6-5 0,6-7 0,-14 12 0,-7 0 0,-12-12 0,12 11 0,-16-15 0,0 0 0,0 16 0,-16 3 0,4 25 0,-11-11 0,-3 2 0,11-5 0,-1-1 0,-10 5 0,1 1 0,11-5 0,1-2 0,-21 4 0,20 0 0,1 0 0,-7 0 0,3-7 0,3 1 0,10 1 0,-12-9 0,16-10 0,0 7 0,0-11 0,0 28 0,16-13 0,4 16 0,-1-15 0,13 4 0,-28-22 0,11 5 0,-15-7 0,8 0 0,25 0 0,-1 0 0,-4 0 0,3 0 0,-4 0 0,-2 0 0,7 0 0,15 0 0,-28 0 0,1 0 0,-4 0 0,-16 0 0,0 0 0,0 0 0</inkml:trace>
  <inkml:trace contextRef="#ctx0" brushRef="#br0" timeOffset="41101">18715 5292 24575,'0'19'0,"16"5"0,-12-7 0,27-5 0,-27 20 0,20-13 0,-22 24 0,21-6 0,-21-7 0,0-1 0,13-9 0,1-1 0,-5 10 0,-2 1 0,0-3 0,2-1 0,5 5 0,-1 1 0,-9-1 0,0 1 0,9 10 0,3 0 0,-4-13 0,-1 1 0,4 13 0,2-2 0,-1-17 0,-1-1 0,-7 7 0,0-1 0,21 8 0,-27 6 0,19 0 0,-21-17 0,-2 1 0,4 4 0,0 1 0,-3 0 0,-2-1 0,1-4 0,0-1 0,0 17 0,0 0 0,0-17 0,0 1 0,1 4 0,-2 0 0,-7 16 0,0-6 0,-1-1 0,-3-5 0,-5-2 0,3 1 0,10 9 0,-18-11 0,-3 4 0,15-3 0,4 4 0,-2-1-288,-5 3 1,-3 1 0,2 1 287,1 5 0,2 2 0,2-3 0,5-10 0,1-1 0,-2-3 0,-11 6 0,1-4 0,11 16 0,-12-37 0,16 4 0,0-16 0,0 16 0,0-12 0,0 11 0</inkml:trace>
  <inkml:trace contextRef="#ctx0" brushRef="#br0" timeOffset="47857">19544 6156 24575,'43'0'0,"-17"0"0,1 0 0,5 0 0,-1 0 0,16 0 0,2 0 0,-22 0 0,9 0 0,-1 0 0,-15 0 0,3 0 0,-5 0 0,9 0 0,8 0 0,1 0 0,-17 0 0,5 0 0,-22 0 0,21 0 0,-19 0 0,12 0 0,-16 0 0,0 0 0</inkml:trace>
  <inkml:trace contextRef="#ctx0" brushRef="#br0" timeOffset="49351">19615 6650 24575,'41'0'0,"6"0"0,-9 0 0,2 0 0,-3 0 0,-1 0 0,-1 0 0,0 0 0,1 0 0,-3 0 0,14 0 0,-12 0 0,-11 0 0,-22 0 0,21 0 0,-3 0 0,0 0 0,-5 0 0,-15 0 0,0 0 0,0 0 0</inkml:trace>
  <inkml:trace contextRef="#ctx0" brushRef="#br0" timeOffset="57467">21132 4939 24575,'-14'21'0,"0"1"0,-9 11 0,-3 3 0,2 0 0,1 2-378,7-4 1,1 1-1,-1 0 378,-1-5 0,0 0 0,2 0 0,0 18 0,3 0 0,2 1 0,0-2 146,-6-9 1,1-1-147,12 5 0,2 0 103,-7-2 0,0-2-103,7-5 0,2 1 0,-1 8 0,0 0 0,0-6 0,0-1 286,0 1 1,0 0-287,0-1 0,0 1 30,0 6 1,0 0-31,0-5 0,0 1 0,0-3 0,0 4 0,0-2 0,-1 14 0,2-2 0,6-4 0,2 0 0,-3-12 0,0 0 0,2 1 0,4 6 0,3 0 0,1 2 0,1 4 0,1 1 0,0-1 0,-3-3 0,1-1 0,0 0 0,1 1 0,1 0 0,-2-5 0,-6-8 0,-1-1 0,4 3 0,1 2 0,-2 0 0,0 3 0,-2 0 0,3 8 0,1-2 0,3-10 0,-2-3 0,-11 13 0,11-25 0,1-10 0,-12-8 0,12 0 0,-16 0 0,7 15 0,-5 21 0,9-14 0,2 3 0,-4 9 0,1 0 0,8-10 0,0-1 0,-8 3 0,-1-1 0,7 11 0,-16-17 0,0-3 0,16-16 0,-12 0 0,11 8 0,-15 9 0,8 26 0,-6-3 0,22-5 0,-20-12 0,11-21 0,-15 6 0,0-8 0</inkml:trace>
  <inkml:trace contextRef="#ctx0" brushRef="#br0" timeOffset="63269">21714 5133 24575,'0'46'0,"0"0"0,0-15 0,0 1 0,0 5 0,0 4 0,0-4 0,0-6 0,0-3 0,0-1 0,0-1 0,0 13 0,0-35 0,0 28 0,0-13 0,0 1 0,0 3 0,0-21 0,0 22 0,0 11 0,0 4 0,0-13 0,0-1 0,0 3 0,0 5 0,0-21 0,0 3 0,0-30 0,0 11 0,0-12 0,0 8 0,0 6 0,8-21 0,-6 3 0,21-15 0,-13 10 0,0-1 0,7 3 0,1-1 0,0-10 0,-1-1 0,1 11 0,0 1 0,-4 0 0,-1 3 0,5 3 0,-11-7 0,-7 20 0,0-12 0</inkml:trace>
  <inkml:trace contextRef="#ctx0" brushRef="#br0" timeOffset="64768">21802 5697 24575,'41'0'0,"0"0"0,-6 4 0,0 1 0,-5 2 0,13 13 0,0-3 0,-5 1 0,-23 2 0,17-5 0,-17 1 0,5-12 0,7 19 0,-9-5 0,21 9 0,-15 9 0,11-1 0,-19-15 0,-16-5 0,0-15 0</inkml:trace>
  <inkml:trace contextRef="#ctx0" brushRef="#br0" timeOffset="68884">21908 7267 24575,'0'43'0,"0"-6"0,0 3 0,-1 9 0,2 2 0,3-5 0,0 2 0,-4-8 0,0 1 0,2-7 0,5 10 0,2-11 0,-2-2 0,-3-3 0,12 7 0,-16-15 0,0-20 0,0-36 0,0 0 0,0-6 0,0-6 0,0-4-279,0 6 0,0-2 1,0 3 278,0 9 0,0 2 0,0 0 0,0-1 0,0-1 0,0 5 0,0 2 0,0 5 0,0-3 0,0-5 0,0 28 0,0-11 0,0-1 836,0 12-836,0-12 0,0 16 0,0 0 0,15 0 0,-11 0 0,12 16 0,0-12 0,-12 27 0,27-27 0,-27 12 0,12-16 0,-9 0 0,-5 16 0,6-12 0,-8 27 0,16-19 0,-12 5 0,12 7 0,-16-5 0,0 6 0,0 1 0,0 21 0,0-4 0,0-1 0,0 1 0,0-3 0,0 0 0,0 7 0,0 0 0,0-13 0,0-11 0,0-19 0,0 12 0,0-1 0,0-11 0,15 12 0,-11 0 0,27-12 0,-27 11 0,28-15 0,-28 0 0,19-15 0,-5-5 0,-5-2 0,1 1 0,22-1 0,-17-17 0,-3 35 0,-16-12 0,0 16 0</inkml:trace>
  <inkml:trace contextRef="#ctx0" brushRef="#br0" timeOffset="71917">22543 4851 24575,'22'44'0,"1"0"0,-1-3 0,-1-2 0,-2-8 0,-3 1 0,-2 12 0,0 2 0,10-5 0,1 2-551,-12-7 0,-2 4 1,0 1-1,1-3 551,3 1 0,2-3 0,-2 5-253,-5-4 1,0 3-1,-1 3 1,1-2 0,0-4 252,4 4 0,1-3 0,-1 2 0,-4 3 0,0 3 0,-1 1 0,1-4 0,4 0 0,1-1 0,-1-2 34,-1-1 1,-2-1 0,-1 1-35,-6 1 0,-1 0 0,1-1 0,6-5 0,2-2 0,-2 2 0,-8 6 0,-3 2 0,4-2 0,6-6 0,4-2 0,-4 2 0,-6 3 0,-3 1 0,1-2-23,7 10 1,0-1 22,-7-11 0,-2 1 0,1-1 0,0 12 0,0-1 0,0-11 0,0 2 0,0-2 0,0 3 0,0 0 0,-4-4 0,-1 2 0,-2-3 0,-2-2 0,-2-1 500,-6 14 0,-1-2-500,4-17 0,1-1 773,-4 6 1,0 1-774,3-4 0,1 1 0,-4 8 0,-1 0 0,-1-7 0,2 1 403,6 9 0,3-1-403,-8 2 53,16 4-53,-8-25 0,6-11 0,-6-7 0,8 16 0,0-12 0,0 27 0,0-27 0,0 28 0,0-28 0,0 11 0</inkml:trace>
  <inkml:trace contextRef="#ctx0" brushRef="#br0" timeOffset="87334">15981 1217 24575,'12'-25'0,"0"-1"0,-2 3 0,1-1 0,10-10 0,1-1 0,-4 12 0,0-1 0,0-5 0,-1 0 0,10-9 0,-9-5 0,-10 8 0,-8 0 0,0 15 0,0 4 0,0 16 0,0-7 0,0 5 0,16-6 0,-13-8 0,13 12 0,-16 4 0,0 12 0,-7 17 0,-2 7 0,7-8 0,1 2 0,-4 3 0,-2 3 0,3-1 0,3 11 0,2-2 0,-1 4 0,0 1 0,0-1 0,0 0 0,0-4 0,0 2 0,0-9 0,0 1 0,0-2 0,0 6 0,0 1 0,0-3 0,0 1 0,0-5 0,0 9 0,0 10 0,0-55 0,0 0 0</inkml:trace>
  <inkml:trace contextRef="#ctx0" brushRef="#br0" timeOffset="88752">16457 1235 24575,'47'0'0,"0"0"0,-12-1 0,-1 2 0,14 6 0,-4 1 0,-12-4 0,15 12 0,-43-16 0,27 0 0,-27 0 0,11 0 0,-15 0 0,8 0 0,-6 0 0,6 0 0,-8 0 0,16-16 0,-12 12 0,11-11 0,-15 15 0</inkml:trace>
  <inkml:trace contextRef="#ctx0" brushRef="#br0" timeOffset="89753">17322 1076 24575,'0'39'0,"0"0"0,0 1 0,0-1 0,0 9 0,0 1 0,0 2 0,0 1 0,0-7 0,-1 2 0,1 0 0,0 0 0,1 0-656,0 0 1,0 1-1,0 0 1,1-1 0,1-2 570,0 3 0,1-1 0,1-2 0,0 1 85,1 1 0,0 1 0,1-2 0,2-4 0,2-4 0,2-4 0,-2 1 376,-4 2 0,-2-1 1,3-3-377,8 2 0,-1-5 148,-11-3 0,11-7 0,-15-4 0</inkml:trace>
  <inkml:trace contextRef="#ctx0" brushRef="#br0" timeOffset="92350">17322 1182 24575,'0'-39'0,"0"1"0,0-1 0,4-7 0,0 2 0,-5 9 0,4 1 0,14-4 0,5 2 0,-11 11 0,1-1 0,6-2 0,3-1 0,-1 2 0,-1 2 0,-1 3 0,4 3 0,-1 2 0,15-6 0,-17 21 0,13-6 0,-13 8 0,9 0 0,5 0 0,-6 8 0,9 10 0,-18 1 0,-1 5 0,-3 5 0,-1 4 0,5 11 0,-2 1 0,-10-8 0,-1 0 0,4 6 0,-2-2 0,-7 6 0,0-4 0,0-9 0,-16-7 0,12-1 0,-3-1 0,-16-9 0,-3 0 0,4 15 0,-3 2 0,-8-15 0,-6-3 0,1-1 0,-6 10 0,0-1 0,7-5 0,-2 0 0,3-5 0,4-6 0,1-2 0,0 4 0,4-2 0,5-7 0,-17 0 0,35 0 0,-12 0 0,16 0 0</inkml:trace>
  <inkml:trace contextRef="#ctx0" brushRef="#br0" timeOffset="93516">18521 1023 24575,'35'0'0,"9"0"0,-7-16 0,6 12 0,-8-11 0,0 15 0,-15 0 0,4-16 0,-22 12 0,21-11 0,-19 15 0,27 0 0,-27 0 0,12 0 0,0 0 0,-12 0 0,27 0 0,-27 0 0,12 0 0</inkml:trace>
  <inkml:trace contextRef="#ctx0" brushRef="#br0" timeOffset="94424">19544 900 24575,'0'42'0,"0"0"0,0-7 0,0 3 0,0 2 0,0 2 0,0 0 0,0 2 0,-1 2 0,1 0 0,1 1-547,1-4 1,0 0 0,1 1 0,0 1 0,0-1 0,0 0 118,0-1 1,0 0 0,0 1 0,0-1 0,0-2 0,2-1 427,0 10 0,2-3 0,0-2 0,1 0 344,0-6 0,1-1 0,0-2 0,-2-2-344,-1 10 0,0-6 0,3-10 0,-2-5 0,-7-7 0</inkml:trace>
  <inkml:trace contextRef="#ctx0" brushRef="#br0" timeOffset="95803">19544 1058 24575,'36'-35'0,"-16"17"0,3 1 0,3-2 0,1 3 0,-4 5 0,1 2 0,19-15 0,-10 22 0,10-5 0,4 7 0,-20 0 0,-1 0 0,17 0 0,-23 0 0,-5 0 0,1 0 0,-12 7 0,27 27 0,-27 13 0,8-24 0,0 1 0,-10 9 0,-2-2 0,8 1 0,-10-7 0,-4 1 0,-9-4 0,-3-1 0,-14 16 0,4-15 0,-3-1 0,5-2 0,-1-2 0,4-3 0,-1-1 0,-3-5 0,3 2 0,5 13 0,-5-19 0,7 27 0,5-27 0,-19 12 0,27-16 0,-28 16 0,28-12 0,-11 11 0,15-15 0</inkml:trace>
  <inkml:trace contextRef="#ctx0" brushRef="#br0" timeOffset="98267">20267 917 24575,'26'0'0,"-1"0"0,22 0 0,-20 0 0,-1 0 0,17 0 0,-7 0 0,-17 0 0,-3 0 0,-16 0 0,16 0 0,-12 0 0,11 0 0,-30 16 0,11-12 0,-18 9 0,-3 5 0,1 17 0,-3-13 0,-5 3 0,8 4 0,1 3 0,2 0 0,-1 3 0,1-2 0,-6-1 0,5-1 0,14 16 0,8-27 0,0 7 0,0 6 0,0-21 0,0 19 0,0-27 0,0 12 0,0 0 0,8 3 0,9 9 0,3-11 0,3-1 0,0-1 0,1-2 0,3-3 0,-1-1 0,17 7 0,-7-1 0,-1-11 0,0 12 0,-15-16 0,3-16 0,-21 12 0,22-27 0,-20 27 0,11-11 0,-15 15 0</inkml:trace>
  <inkml:trace contextRef="#ctx0" brushRef="#br0" timeOffset="100040">20938 1235 24575,'0'-26'0,"-8"-1"0,-10-8 0,-9-1 0,7 17 0,-11 3 0,27 16 0,-27 0 0,19 0 0,-6 0 0,-5 0 0,19 16 0,-28-12 0,28 11 0,-27 1 0,11-12 0,1 27 0,3-27 0,8 35 0,6-17 0,-21 21 0,21-17 0,0-1 0,-14 6 0,16 18 0,0-21 0,7-3 0,2 1 0,3 5 0,5 2 0,7-9 0,-5-20 0,1 12 0,11-1 0,-11-11 0,7 12 0,7-16 0,-7 0 0,9-16 0,-17-3 0,12-1 0,-27-4 0,12-9 0,-16 2 0,0 5 0,0 1 0,0-3 0,0 11 0,0 9 0,0 8 0</inkml:trace>
  <inkml:trace contextRef="#ctx0" brushRef="#br0" timeOffset="101999">21044 953 24575,'0'35'0,"7"-7"0,1 3 0,-2 7 0,0 4 0,-1-10 0,1 2 0,1 0 0,0 1 0,1 1 0,0-1 0,2 10 0,0-2 0,-2-6 0,3-4 0,6-4 0,-2-5 0,-11 4 0,11 3 0,-15-27 0,0 12 0,0-1 0,0 21 0,0 11 0,0-10 0,0 2 0,0-35 0,0-4 0,0-19 0,0-25 0,0 7 0,0-6 0,0 23 0,0-11 0,0 27 0,0-27 0,0 27 0,0-20 0,0 22 0,0-5 0,16-9 0,-12 12 0,35-12 0,-17 16 0,21 0 0,-8 0 0,-8 0 0,7 0 0,-22 0 0,3 0 0,1 16 0,-12-4 0,27 21 0,-27-5 0,12 7 0,-16 0 0,0-15 0,0-5 0,-16-15 0,-27 16 0,2-12 0,4 3 0,-1 2 0,-9-2 0,12-6 0,2 0 0,1 7 0,1-8 0,31 0 0,0 0 0,0 0 0</inkml:trace>
  <inkml:trace contextRef="#ctx0" brushRef="#br0" timeOffset="103633">22596 1270 24575,'-33'-23'0,"1"1"0,-7 0 0,4 1 0,3-14 0,8 24 0,-1 2 0,-2-7 0,-8 16 0,-1 0 0,9 0 0,9 0 0,10 0 0,-7 0 0,11 16 0,-12-12 0,0 27 0,12-11 0,-11 7 0,6-3 0,2 1 0,3 7 0,-4-3 0,1 0 0,7 9 0,0-9 0,0 0 0,0 11 0,-2-11 0,4 0 0,13 9 0,5 5 0,15-24 0,-8 13 0,7-28 0,-7 11 0,-1-26 0,-1-9 0,-9 2 0,0-3 0,9-9 0,-1-3 0,-9-1 0,-3-1 0,-3 7 0,2 2 0,5-1 0,-1 1 0,-11-17 0,12 23 0,-16 4 0,0 1 0,0 11 0,0-12 0,0 16 0</inkml:trace>
  <inkml:trace contextRef="#ctx0" brushRef="#br0" timeOffset="105224">22755 864 24575,'-16'28'0,"11"-4"0,-2 1 0,-10-2 0,1 1 0,4 23 0,-4-14 0,1-2 0,11 1 0,-12 3 0,16-4 0,0-19 0,0 22 0,0-7 0,16 8 0,-12 8 0,11-16 0,1-1 0,-4 21 0,3-17 0,3-1 0,10 8 0,-3-16 0,0 2 0,-8 3 0,-2-2 0,18 0 0,-19 1 0,-4-3 0,-6-18 0,11 12 0,-15-9 0,0-5 0,0 22 0,0-4 0,0 15 0,0 0 0,-15-7 0,3-11 0,-6 7 0,-5-20 0,3 11 0,0-15 0,-11 0 0,27 0 0,-11 0 0,15 0 0,0 0 0</inkml:trace>
  <inkml:trace contextRef="#ctx0" brushRef="#br0" timeOffset="107410">22596 1499 24575,'35'0'0,"8"0"0,-6 0 0,7-15 0,-9 11 0,0-12 0,-15 16 0,-5 0 0,-15 0 0,0 0 0</inkml:trace>
  <inkml:trace contextRef="#ctx0" brushRef="#br0" timeOffset="111392">18310 2840 24575,'0'30'0,"0"1"0,0 4 0,0 0 0,0-6 0,0-1 0,0 2 0,0-1 0,0 6 0,0-15 0,0-5 0,0 1 0,0-12 0,0 12 0,0-9 0,0-5 0,0 6 0,0 8 0,0-12 0,0 27 0,0-27 0,-16 12 0,12-32 0,-12-3 0,16-25 0,0 18 0,0 0 0,0-1 0,0-1 0,0-7 0,0 1 0,0-13 0,0 20 0,0 3 0,0 4 0,0-3 0,16 5 0,-12 7 0,19-21 0,-5 28 0,-6-11 0,19 15 0,-27 0 0,27 0 0,-11 15 0,0 5 0,3 7 0,-5 7 0,-7-7 0,5 8 0,-16 1 0,0-9 0,0 6 0,0 10 0,0-3 0,0 3 0,0-26 0,0 7 0,0-20 0,0-4 0,0-28 0,8-4 0,0-4 0,-6 7 0,0-1 0,5-12 0,1 0 0,1 14 0,-2 1 0,-5-9 0,0 3 0,14 2 0,-16-16 0,0 43 0,15-12 0,-11 1 0,12 11 0,-8-12 0,-6 16 0,21 0 0,13 0 0,-13 16 0,3-7 0,-5 1 0,-17 10 0,20-4 0,-22-1 0,5 5 0,-7 7 0,0 22 0,0-2 0,-3-16 0,-1 1 0,4 3 0,-2-1 0,-10-10 0,0-1 0,8 20 0,-12-26 0,16-9 0,0 8 0,16-12 0,-4 12 0,6-16 0,5 0 0,-19 0 0,27-16 0,-11 4 0,-3-10 0,1-5 0,4 1 0,-1-3 0,-2-7 0,0 0 0,3 4 0,-1 1 0,-11 4 0,-1 3 0,7 4 0,0-19 0,-12 18 0,2-8 0,3-1 0,7-1 0,-12-18 0,12 37 0,-16-20 0,0 29 0,0 18 0,0 1 0,0 14 0,0 5 0,0-8 0,0 0 0,-8 9 0,0 1 0,7 3 0,-2-2 0,-13-6 0,1-1 0,12 11 0,2 0 0,-7-12 0,0-1 0,7 14 0,2-2 0,-1 6 0,0-3 0,0-27 0,0-9 0,0-8 0,16-23 0,11-15 0,-9 11 0,1-1 0,3 0 0,-1 3 0,15-2 0,-17-4 0,-3 27 0,-16-12 0,0 16 0</inkml:trace>
  <inkml:trace contextRef="#ctx0" brushRef="#br0" timeOffset="112156">19191 2646 24575,'0'0'0</inkml:trace>
  <inkml:trace contextRef="#ctx0" brushRef="#br0" timeOffset="116569">19632 2716 24575,'-25'0'0,"-18"0"0,-4 0 0,13 0 0,-1 0 0,4 0 0,-1 0 0,1 0 0,0 0 0,3 0 0,3 0 0,-3 0 0,-3 0 0,27 0 0,-27 8 0,27 10 0,-12-6 0,16 19 0,0-11 0,0 15 0,0-8 0,16-9 0,3 5 0,17-19 0,7 12 0,-6 0 0,-8-15 0,1 2 0,1 12 0,1 1 0,-4-13 0,0-2 0,10 6 0,-1 2 0,10 6 0,-12-9 0,-1 0 0,-3 12 0,-5-6 0,-5-1 0,-17-7 0,19 12 0,-21-16 0,6 0 0,-8 15 0,-8 5 0,-9 15 0,-11-7 0,4-11 0,-3-1 0,4-2 0,-1 0 0,-3 3 0,1 1 0,4 0 0,1-1 0,-14 3 0,8-5 0,9-15 0,10 0 0,-8 0 0,12 0 0,28-15 0,5 6 0,7-2 0,-5-4 0,3-3 0,1 0-342,4 3 1,3 0-1,-2-2 342,-1-5 0,0-2 0,-1 2 0,-4 5 0,0 2 0,-2-1 0,9-4 0,-4-3 0,-14-1 0,-3-1 0,14-6 0,-20 5 0,-1 1 0,7 5 0,11-3 1025,-27 21-1025,12-22 0,-16 5 0,15-1 0,-11 5 0,12 15 0,-16 0 0,8 31 0,-6-15 0,5 17 0,9-10 0,-28-19 0,24-4 0,-35-11 0,5-7 0,-9-6 0,7 21 0,4-13 0,16 16 0,-15 0 0,11 16 0,-28-5 0,21 23 0,-7-7 0,-6 8 0,20 1 0,-11-17 0,-1 5 0,12-22 0,-12 6 0,16 7 0,0 20 0,16 13 0,-15-15 0,2 2 0,12-3 0,1-1 0,-4 16 0,4-20 0,2-5 0,-7-10 0,21 3 0,-28-15 0,27 0 0,-27 0 0,35-15 0,-13-5 0,1-3 0,9-8 0,2-3 0,-8 8 0,0-1 0,-1-1 0,-7 2 0,-2-1 0,0 2 0,7 1 0,-3 1 0,-9-1 0,-2-1 0,3-4 0,1-1 0,-2 6 0,-3-3 0,-2-15 0,0 0 0,7 13 0,-3 3 0,-10-11 0,12-2 0,-16 35 0,0-12 0,0 16 0,0-16 0,-16-3 0,-3-1 0,-1 5 0,-11 15 0,27 0 0,-12 0 0,8 15 0,6-11 0,-5 43 0,-9-15 0,15-6 0,-2 0 0,-13-3 0,1-2 0,11 14 0,-12-8 0,16-9 0,0 5 0,0 13 0,0-6 0,0 2 0,0 5 0,0-1 0,0-4 0,0-1 0,0 12 0,0-10 0,0-21 0,31 4 0,-15-1 0,33-11 0,-37 12 0,19-16 0,-27 0 0,12 0 0,-1 0 0,5-16 0,7-3 0,7-1 0,-22-4 0,19 22 0,-27-5 0,12 7 0</inkml:trace>
  <inkml:trace contextRef="#ctx0" brushRef="#br0" timeOffset="122051">21008 3122 24575,'-19'0'0,"3"0"0,0 16 0,12 3 0,-19 9 0,21-11 0,-22 7 0,20-4 0,-11-1 0,15-3 0,0-16 0,0 16 0,0 3 0,0 1 0,0 3 0,0-21 0,15 6 0,13-16 0,9-9 0,-7 4 0,-1-2 0,2-20 0,3 15 0,-27-11 0,-7 27 0,0-12 0,0 16 0,0-8 0,0 6 0,0-5 0,0 7 0,0 0 0,16-16 0,-12 12 0,12-12 0,-16 16 0,0 0 0,0 16 0,0-4 0,-16 21 0,12-5 0,-12-9 0,16 13 0,0-29 0,0 13 0,16-16 0,4 0 0,5 1 0,1-2 0,5-15 0,18 13 0,-22-29 0,9 13 0,-1-9 0,-8-5 0,-9 5 0,6-7 0,-20 15 0,11 5 0,-15-1 0,0 12 0,-15-11 0,3 7 0,-22 6 0,23-22 0,-21 20 0,28-11 0,-27 15 0,27 0 0,-27 0 0,27 15 0,-20 13 0,22-7 0,0 6 0,-3 1 0,-11 4 0,14-7 0,0 2 0,-14 17 0,16-25 0,0 13 0,0-29 0,16 29 0,-4-20 0,11 3 0,3 3 0,5 9 0,-5-16 0,-1-2 0,2 7 0,-9-16 0,-10 0 0,-8 15 0,-8 5 0,-10 7 0,-9-9 0,-8 5 0,15-19 0,-11 12 0,27-16 0,-12 0 0,16 0 0,0 0 0,-8 0 0,6 0 0,-5 0 0,7 0 0,0 0 0,23-23 0,1 5 0,5-2 0,-1 0 0,2-1 0,2 0-278,6 0 0,1 1 1,0-2 277,-3-6 0,0-2 0,0 4 0,-3 10 0,0 4 0,-3-4 0,3-18 0,-4 4 0,7 18 0,-5-19 0,-27 27 0,12-12 0,-16 0 833,0 12-833,0-11 0,0-1 0,-16 12 0,-4-19 0,-15 5 0,0-9 0,7-9 0,-5 17 0,6 3 0,7 16 0,4 0 0,16 16 0,0 3 0,0 9 0,0 3 0,0-3 0,0 1 0,0 13 0,0 2 0,0-7 0,0-1 0,0 0 0,0-2 0,0-6 0,0-3 0,0 3 0,16 3 0,-12-27 0,12 12 0,-1-16 0,-11 15 0,35 5 0,-17 7 0,5-9 0,5 5 0,-28-19 0,11 12 0,-15 0 0,-15-12 0,-5 27 0,0-27 0,-11 27 0,19-19 0,-21 6 0,21 5 0,-3-19 0,15 12 0,-16-16 0,12-16 0,4 4 0,7-10 0,6-5 0,6 4 0,5-1 0,1-6 0,3-2 0,2-3 0,2 1 0,0 7 0,-1-1 0,-3-5 0,-3-2 0,-3 2 0,-1 3 0,-3 6 0,-1 1 0,-2-2 0,-2 1 0,4-4 0,7-7 0,-4 15 0,-1-11 0,12 19 0,-20-11 0,-2-3 0,18-5 0,7-4 0,-22 3 0,3 28 0,-15-11 0,0 30 0,0-11 0,-15 43 0,3-15 0,-11 8 0,-3 4 0,10-7 0,0 1 0,-2-4 0,-3 1 0,2-1 0,0 5 0,0-3 0,-2 0 0,-1-4 0,4-9 0,1-2 0,-3 14 0,5-16 0,30-3 0,5-16 0,15 0 0,-7-16 0,-4 8 0,1-3 0,6-24 0,-2 16 0,1 2 0,7-10 0,-9 9 0,-13-5 0,-15 19 0,16-28 0,-12 29 0,12-13 0,-16 0 0,0 12 0,0-11 0,0 15 0,0 0 0,0 0 0</inkml:trace>
  <inkml:trace contextRef="#ctx0" brushRef="#br0" timeOffset="122956">22243 2769 24575,'0'0'0</inkml:trace>
  <inkml:trace contextRef="#ctx0" brushRef="#br0" timeOffset="124336">22755 2805 24575,'-30'0'0,"1"0"0,0 7 0,1 1 0,1-6 0,-1 0 0,-6 13 0,3 2 0,0-6 0,5 6 0,1 0 0,-2-6 0,9 21 0,-6-13 0,20 1 0,-11 11 0,15-19 0,0 37 0,0-18 0,0-2 0,0 1 0,-1-3 0,2-1 0,6 5 0,1 1 0,-3 7 0,2 0 0,16 2 0,3-1 0,-10 0 0,0 0 0,9 0 0,1-2 0,-11-5 0,-3-3 0,6 7 0,-5-9 0,-3-1 0,-6-3 0,12 11 0,-16-4 0,0-27 0,0 20 0,-16-22 0,-11 21 0,5-3 0,-17-1-820,35-3 1,-12-16 0,16 0 0</inkml:trace>
  <inkml:trace contextRef="#ctx0" brushRef="#br0" timeOffset="125709">22243 3510 24575,'35'0'0,"1"0"0,-1 0 0,-16 0 0,5 0 0,-22 0 0,6 0 0,7-16 0,5 13 0,15-13 0,1 16 0,-17 0 0,5 0 0,-22 0 0,21 0 0,-19 0 0,12 0 0,-16 0 0</inkml:trace>
  <inkml:trace contextRef="#ctx0" brushRef="#br0" timeOffset="127210">22719 3351 24575,'0'-19'0,"0"3"0,0 16 0,-8 0 0,6 0 0,-5 0 0,7 0 0,0 16 0,0-12 0,0 11 0,0-15 0,0 0 0,0 0 0</inkml:trace>
  <inkml:trace contextRef="#ctx0" brushRef="#br0" timeOffset="134705">23866 6174 24575,'-26'0'0,"-1"0"0,-8 15 0,-1 5 0,21 4 0,3 3 0,-6 4 0,10 3 0,8-27 0,0-7 0,0 16 0,0-12 0,0 12 0,8-16 0,-6 0 0,22 0 0,-20-16 0,27 12 0,-27-19 0,12 21 0,-16-22 0,0-11 0,0 11 0,0-23 0,0 43 0,0-11 0,-16 15 0,12 0 0,-12 15 0,1-11 0,11 28 0,-12-13 0,16 16 0,0-7 0,0 5 0,0-21 0,0 19 0,16-42 0,-12 7 0,11-24 0,-15 11 0,0 9 0,-15 8 0,11 0 0,-20 0 0,22 0 0,-6 0 0,8 8 0,0-6 0,0 5 0,0-7 0,0 0 0,0-7 0,0 5 0,0-6 0,-15 8 0,11 0 0,-12 8 0,16-6 0,0 21 0,0-19 0,0 27 0,0-27 0,0 12 0</inkml:trace>
  <inkml:trace contextRef="#ctx0" brushRef="#br0" timeOffset="137626">18750 9719 24575,'44'16'0,"-23"-12"0,18 11 0,-35-15 0,-4-15 0,-19 11 0,-1-12 0,-3 16 0,5 0 0,6 0 0,-19 0 0,27 0 0,-12 0 0,32 0 0,-12 0 0,11 0 0,-15 0 0,0 0 0,0 16 0,0-12 0,0 11 0,-15-15 0,11 0 0,-12 0 0,16 0 0,0 8 0,0-6 0,0 22 0,0-20 0,0 27 0,0-27 0,-15 12 0,11-16 0,-12 0 0,16 0 0</inkml:trace>
  <inkml:trace contextRef="#ctx0" brushRef="#br0" timeOffset="140393">19262 9119 24575,'0'39'0,"0"-1"0,-7-2 0,-2 2 0,1 10 0,-3 0 0,0-16 0,-2 0 0,1 0 0,2 13 0,1 0 0,3-10 0,0 0 0,2-1 0,3 12 0,2-2 0,-1 5 0,0-1 0,0-8 0,0 0 0,-1 8 0,2-2 0,7-13 0,0 1 0,-8 9 0,4-2 0,11-17 0,1-1 0,-6 7 0,0-1 0,6-10 0,3-1 0,3 3 0,-1 1 0,-3 1 0,1-3 0,24 2 0,-23 17 0,11-35 0,-27 12 0,12-1 0,-16-11 0,0 12 0,0-16 0</inkml:trace>
  <inkml:trace contextRef="#ctx0" brushRef="#br0" timeOffset="147505">19509 9754 24575,'29'-33'0,"1"0"0,-2 8 0,1-1 0,-3-2 0,1-1 0,-2 1 0,-1 4 0,-1 1 0,4 2 0,-5-1 0,-10-11 0,19 21 0,-27-3 0,12 15 0,-16 0 0,0 0 0,0 15 0,-16 13 0,14-3 0,0 3 0,-5-2 0,-2 2 0,1 14 0,1 1 0,5-14 0,0 1 0,-6 12 0,0 0 0,8 5 0,0-17 0,0-1 0,0 8 0,0-10 0,0 5 0,0-28 0,0 11 0,0 1 0,0 4 0,0 15 0,0-8 0,0 7 0,0-23 0,0 5 0,0-16 0,0 0 0</inkml:trace>
  <inkml:trace contextRef="#ctx0" brushRef="#br0" timeOffset="149602">19985 9843 24575,'37'0'0,"1"0"0,2 0 0,4 0 0,-2-5 0,4-1 0,-3 1 0,6 3 0,-4 0 0,0-6 0,-5 0 0,3 8 0,-24 0 0,-3 0 0,-16 0 0</inkml:trace>
  <inkml:trace contextRef="#ctx0" brushRef="#br0" timeOffset="152017">20885 9613 24575,'0'39'0,"0"1"0,0-1 0,0-1 0,0 0 0,0-2 0,0 4 0,0 0 0,0-7 0,0 2 0,0-1 0,0 4 0,0 0 0,-1-4 0,0 1 0,3-2 0,5 4 0,1-1 0,-6-4 0,0-2 0,7-3 0,-2-3 0,-7 4 0,0-11 0,0-9 0,0-8 0,0-8 0,0 6 0,0-37 0,0-8 0,0 5 0,0-4 0,0 1 0,0 0 0,0 0 0,0 2 0,0 2 0,0 3 0,0-9 0,0-2 0,0 22 0,0-8 0,0 15 0,0-11 0,0 19 0,0-22 0,0 7 0,0-8 0,0-1 0,0 17 0,0-5 0,0 22 0,8-5 0,-6 7 0,6 0 0,-8 0 0,15 0 0,5-16 0,15 12 0,1-12 0,-9 16 0,-9 0 0,5 0 0,-3 0 0,15 16 0,0-4 0,-15 5 0,-4-9 0,-16-8 0,0 0 0,0 16 0,0-12 0,0 27 0,0-11 0,0-1 0,0 13 0,0-28 0,0 11 0,0-15 0,0 8 0,0-6 0,0 22 0,-16-5 0,12 17 0,-27-17 0,11 12 0,-15-27 0,15 20 0,-3-22 0,5 21 0,-9-19 0,7 12 0,-11-16 0,3 16 0,-9-12 0,-6 11 0,23-15 0,5 0 0,15 0 0</inkml:trace>
  <inkml:trace contextRef="#ctx0" brushRef="#br0" timeOffset="153769">21238 9296 24575,'41'15'0,"-18"-6"0,1 2 0,6 6 0,2 1 0,3 0 0,-1 0 0,-10-4 0,-1-1 0,20 5 0,-9 5 0,-7-3 0,8 15 0,1-15 0,-9 11 0,-9-27 0,-11 19 0,-7-21 0,0 6 0,0 8 0,0 3 0,0 6 0,0 1 0,0 21 0,0-20 0,0-1 0,1 5 0,-2-3 0,-6 4 0,-1-7 0,-2-1 0,-17 3 0,-9 8 0,15-17 0,-1 0 0,4 0 0,-1-1 0,-3-3 0,1-1 0,-14 21 0,13-21 0,0 1 0,4 3 0,-1 1 0,-10 0 0,-1 0 0,-9 9 0,17-9 0,1-3 0,3-3 0,-5 19 0,19-27 0,-12 12 0,16-16 0,0 0 0</inkml:trace>
  <inkml:trace contextRef="#ctx0" brushRef="#br0" timeOffset="157844">21802 8855 24575,'0'35'0,"0"-6"0,0 1 0,0-2 0,0 1 0,0 6 0,0 0 0,0-8 0,0-1 0,0 17 0,0-7 0,0-1 0,0-8 0,0-9 0,0-10 0,0-16 0,0-10 0,16-25 0,-7 20 0,1-1 0,8-2 0,0-1 0,-5-3 0,1 1 0,3 9 0,-1 1 0,-4-16 0,4 4 0,-1 27 0,-11-12 0,12 16 0,-16-8 0,0 6 0,0-6 0</inkml:trace>
  <inkml:trace contextRef="#ctx0" brushRef="#br0" timeOffset="159376">21837 9084 24575,'36'0'0,"7"0"0,-10 10 0,2 4 0,-5-4 0,-1 1 0,7 2 0,-3 2 0,-6 16 0,4-27 0,-27 12 0,12-16 0,-16 0 0,0 0 0</inkml:trace>
  <inkml:trace contextRef="#ctx0" brushRef="#br0" timeOffset="162543">22349 9843 8191,'0'19'0,"0"-3"3276,0-16-1489,0 15 1031,0-11-2818,0 12 1719,0-8-1719,0-6 3276,0 21 0,0-19-3044,0 12-232,0-16 0,0 0 0,0 0 0</inkml:trace>
  <inkml:trace contextRef="#ctx0" brushRef="#br0" timeOffset="164887">22984 9366 24575,'0'39'0,"0"1"0,-8-4 0,0 0 0,6 0 0,0-1 0,-5 0 0,-1-2 0,-1-5 0,2-1 0,5 7 0,0 1 0,-6-4 0,0 1 0,7-1 0,2 0 0,-1 4 0,0-1 0,0 13 0,0-18 0,0 1 0,0-4 0,0 1 0,0 20 0,8-18 0,0 0 0,-7-2 0,2-1 0,13-2 0,-1-1 0,-13 4 0,0-3 0,29 4 0,-27 5 0,20-21 0,-22 4 0,6-16 0,-8 0 0,0 0 0</inkml:trace>
  <inkml:trace contextRef="#ctx0" brushRef="#br0" timeOffset="167506">23178 10001 24575,'0'20'0,"0"-4"0,0-16 0,0 0 0,0 0 0</inkml:trace>
  <inkml:trace contextRef="#ctx0" brushRef="#br0" timeOffset="169371">22984 9490 24575,'21'-14'0,"1"0"0,4-3 0,1 1 0,0 2 0,1 1 0,-1-5 0,-1 0 0,17-1 0,-8 3 0,-15 16 0,11 0 0,-27 0 0,27 0 0,-19 0 0,21 16 0,-5-12 0,-11 19 0,1 1 0,17-17 0,-15 33 0,-4-38 0,-16 5 0,0-7 0,0 16 0,7 4 0,-5 15 0,6 0 0,-8-15 0,0 3 0,0-5 0,-8 9 0,6 9 0,-21-1 0,3-8 0,-15-9 0,0 6 0,7-5 0,-5 17 0,21-1 0,-19-16 0,11 5 0,1-22 0,-13 21 0,28-19 0,-27 12 0,27-16 0,-19 0 0,5 0 0,6 0 0,-35 0 0,24 0 0,-20 0 0,25 0 0,10 0 0,8 0 0,0 0 0</inkml:trace>
  <inkml:trace contextRef="#ctx0" brushRef="#br0" timeOffset="172295">23619 8731 24575,'-10'30'0,"0"-1"0,1-1 0,3 1 0,4 14 0,4 0 0,-2-14 0,0-1 0,0 3 0,0-3 0,0-9 0,0 13 0,0-28 0,0 11 0,0-15 0,0-15 0,0-21 0,0 10 0,0-3 0,0-1 0,0-2 0,0-3 0,0 1 0,0-13 0,0 16 0,0 3 0,0 7 0,0-18 0,0 35 0,0-12 0,0 0 0,15 12 0,-11-11 0,12 15 0,-1 0 0,-11 0 0,12 0 0,-16 0 0,16 15 0,-4 5 0,21 15 0,-19-13 0,-1-1 0,7 17 0,11-11 0,-27 4 0,12-27 0,-16 12 0,0-16 0,0 16 0,-16-12 0,12 19 0,-11-5 0,15-6 0,0 3 0,-16-15 0,12 0 0,-12 0 0,16 0 0,0 0 0</inkml:trace>
  <inkml:trace contextRef="#ctx0" brushRef="#br0" timeOffset="173895">24007 8925 24575,'41'0'0,"-15"0"0,3 0 0,14 0 0,2 0 0,-10 0 0,-3 0 0,-5 0 0,-3 0 0,-1 0 0,-21 0 0,6 0 0,8 0 0,-12 0 0,11 0 0,1 0 0,-12 0 0,12 0 0,-16 0 0</inkml:trace>
  <inkml:trace contextRef="#ctx0" brushRef="#br0" timeOffset="175355">24571 8625 24575,'0'39'0,"0"-1"0,0 0 0,0 0 0,5 7 0,1-1 0,-1 1 0,-3 5 0,-2 1 0,2-3 0,6-2 0,0-4 0,-8-11 0,0-3 0,0 7 0,0-16 0,0-3 0,0-16 0,0 0 0,0-16 0,0-3 0,-1-5 0,2-3 0,6-4 0,1-1 0,-6-4 0,0 0 0,10 0 0,0 1 0,-10 1 0,-2-1 0,4 3 0,0 2 0,-4-17 0,7 14 0,1 1 0,-4 1 0,12 4 0,-1 3 0,-11 4 0,12-3 0,-16 21 0,0-6 0,0 8 0</inkml:trace>
  <inkml:trace contextRef="#ctx0" brushRef="#br0" timeOffset="177505">24607 9013 24575,'43'0'0,"-6"16"0,6-12 0,-23 12 0,11-1 0,-27-11 0,12 12 0,-16-16 0,15 0 0,-11 0 0,12 0 0,-8 16 0,25-5 0,-2 7 0,-5-6 0,-1 0 0,3 7 0,-11 1 0,-9-4 0,-8-16 0,0 0 0</inkml:trace>
  <inkml:trace contextRef="#ctx0" brushRef="#br0" timeOffset="181863">21396 12100 24575,'0'47'0,"0"0"0,0-9 0,0 1 0,0 0 0,0 3 0,0 1 0,0-1-371,0-3 1,0 0 0,0-1 370,0 2 0,0-1 0,0 0 0,0 8 0,0-2 181,0-7 1,0-2-182,0-1 0,0-5 185,0-3-185,0-7 0,0-20 0,0-43 0,-7 9 0,-1-5 0,5 2 0,3-5 0,-1 0-79,-4-5 1,-1-1-1,1 0 79,4 1 0,1 1 0,1 1 0,-1 6 0,0 1 0,0 2 0,0-10 0,0 8 0,0 6 0,0 1 0,0 15 0,0 12 0,0-11 799,0 15-799,0 0 0,0-16 0,0 12 0,24-12 0,7 7 0,6 3 0,9 0 0,2 0 0,-10 1 0,2-1 0,-2-1 0,11-5 0,-2 1 0,-6 9 0,-4 0 0,2-14 0,1 16 0,-38 0 0,5 0 0,-7 0 0</inkml:trace>
  <inkml:trace contextRef="#ctx0" brushRef="#br0" timeOffset="183689">21361 12577 24575,'29'0'0,"1"0"0,1 0 0,3 0 0,1 0 0,4 0 0,-2 0 0,10 0 0,0 0 0,-12 0 0,1 0 0,-3 0 0,0 0 0,-3 0 0,13 0 0,-25 0 0,5 0 0,-19 0 0,12 0 0,-16 0 0</inkml:trace>
  <inkml:trace contextRef="#ctx0" brushRef="#br0" timeOffset="184889">21396 13194 24575,'40'0'0,"1"0"0,5 0 0,4 0 0,-7 0 0,4 0 0,-2 0 0,-5 0 0,-1 0 0,-4 0 0,-2 0 0,-4 0 0,5 0 0,-27 0 0,-7-16 0,0 12 0,0-11 0</inkml:trace>
  <inkml:trace contextRef="#ctx0" brushRef="#br0" timeOffset="186054">22190 12206 24575,'-8'46'0,"0"0"0,7-7 0,-2 1 0,-6-4 0,-3 2 0,2-1 0,7 11 0,2 0 0,-4-13 0,-1 0 0,2 1 0,2 3 0,3 0 0,0-1 0,-1 13 0,0-2 0,0-4 0,0-4 0,0-13 0,0-3 0,0 18 0,-2-17 0,4-1 0,13 6 0,-14 2 0,2-1 0,28-1 0,-20-6 0,-2 1 0,11 10 0,3-17 0,-21 5 0,22-22 0,-5 21 0,1-19 0,-4 12 0,-16-16 0,0 0 0,0 0 0</inkml:trace>
  <inkml:trace contextRef="#ctx0" brushRef="#br0" timeOffset="189379">22666 12241 24575,'0'26'0,"0"17"0,0-4 0,0 4 0,0-25 0,0 5 0,0-19 0,0 12 0,0 0 0,0-12 0,0 27 0,0-11 0,0 7 0,0-9 0,0-18 0,0-2 0,-15-6 0,11-8 0,-12 12 0,16-11 0,0 15 0,-16 0 0,-3 0 0,-9 0 0,-5 0 0,21 0 0,-19 0 0,27 15 0,-12-11 0,16 20 0,-15-22 0,11 6 0,-12 7 0,16-11 0,0 27 0,0-27 0,0 28 0,0-28 0,0 27 0,16-19 0,-12 5 0,27 7 0,-27-20 0,12 12 0,-16-16 0,-16 0 0,-4 0 0,1 15 0,-13-11 0,21 28 0,-7-29 0,10 29 0,8-28 0,0 11 0,0-7 0,0 26 0,8 13 0,0-17 0,2 2 0,2 4 0,3-3 0,3-9 0,-1-1 0,3 20 0,11-10 0,-19-5 0,6 7 0,5-15 0,-19-5 0,12-15 0,-16 0 0,15 0 0,-11 16 0,28-12 0,-28 12 0,27-16 0,-27 0 0,12 15 0,-16-11 0,0 20 0,0 25 0,3-14 0,1 4 0,-3-2 0,0 2 0,-1 1 0,3-1 0,0 1 0,-1-4 0,-1 3 0,-2-3 0,1 5 0,0-2 0,0 8 0,0-16 0,0 1 0,0 3 0,0-1 0,0 13 0,0-4 0,16-26 0,-12-9 0,12 8 0,-1-12 0,-6 18 0,2 3 0,24-2 0,-15 6 0,3 1 0,11-11 0,1-1 0,-14 13 0,1-3 0,11-15 0,-1-2 0,-5 20 0,-7-31 0,-5 0 0</inkml:trace>
  <inkml:trace contextRef="#ctx0" brushRef="#br0" timeOffset="191063">22984 12100 24575,'21'36'0,"1"-1"0,4-4 0,1 1 0,-3 9 0,-1 2 0,-1-6 0,-1 0 0,-9-6 0,-1 2 0,-1-1 0,5 9 0,-2-1 0,-4 0 0,1-2 0,7-6 0,-2-1 0,-13-4 0,0-1 0,13 17 0,-15 0 0,0-6 0,0 6 0,0-23 0,0 11 0,0-3 0,0 9 0,0 6 0,-15-8 0,11 1 0,-12-9 0,0-9 0,12-10 0,-11 7 0,15-11 0,-16 27 0,12-27 0,-12 28 0,9-28 0,5 11 0,-6-15 0,8 0 0,0 0 0</inkml:trace>
  <inkml:trace contextRef="#ctx0" brushRef="#br0" timeOffset="192579">23654 12453 24575,'28'0'0,"21"0"0,-18 0 0,4 0 0,-3 0 0,-29 0 0,21 0 0,-6-16 0,9 12 0,-7-11 0,11 15 0,-27 0 0,27 0 0,-19 0-820,6 0 1,-10 0 0,-8 0 0</inkml:trace>
  <inkml:trace contextRef="#ctx0" brushRef="#br0" timeOffset="193675">23778 12894 24575,'43'0'0,"-10"0"0,2 0 0,2 0 0,1 0 0,6 0 0,0 0 0,-11 0 0,-3 0 0,13 0 0,-10 0 0,-21 0 0,4 0 0,-16 0 0,0 0 0,0 0 0</inkml:trace>
  <inkml:trace contextRef="#ctx0" brushRef="#br0" timeOffset="197979">21290 14658 24575,'26'0'0,"-1"0"0,22 0 0,-4 0 0,-1 0 0,1 0 0,-11 0 0,1 0 0,10 0 0,-4 0 0,-10 0 0,1 0 0,7 0 0,6 0 0,-8 0 0,1 0 0,-17 0 0,-3 0 0,-16 0 0,0 0 0,0 0 0</inkml:trace>
  <inkml:trace contextRef="#ctx0" brushRef="#br0" timeOffset="198938">21290 15187 24575,'26'0'0,"-1"0"0,13 0 0,3 0 0,8 0 0,2 0 0,-15 0 0,0 0 0,0 0 0,13 0 0,-2 0 0,-14 0 0,-4 0 0,7 0 0,-21 0 0,-15 0 0</inkml:trace>
  <inkml:trace contextRef="#ctx0" brushRef="#br0" timeOffset="200291">22278 15064 24575,'8'-30'0,"0"1"0,0 0 0,4 1 0,8-7 0,3-1 0,-5 1 0,1 2 0,3 9 0,-1 1 0,-11-7 0,0 1 0,21-8 0,-27-6 0,12 7 0,-16 9 0,0-6 0,0 21 0,0-4 0,0 32 0,0 27 0,0 2 0,0 6 0,0-10 0,0 1 0,0 2-547,0-6 0,0 1 0,0 2 0,0 0 547,0-1 0,0 2 0,0 0 0,0 0 0,0-2 0,-1 0 0,1-2 0,0 0 0,1 1-144,2 4 0,1 1 1,1-1-1,-2-3 144,-2 1 0,0-4 0,1-3 0,6-4 0,0-1 0,-7 5 0,-2-4 0,1-2 0,0 7 2120,0 0-2120,0-7 643,0 5-643,0-21 0,0 4 0,0-16 0,0 0 0</inkml:trace>
  <inkml:trace contextRef="#ctx0" brushRef="#br0" timeOffset="201579">23019 15328 24575,'29'0'0,"-1"0"0,8 0 0,2 0 0,1 0 0,-1 0 0,1 0 0,-4 0 0,1 0 0,-17 0 0,-3 0 0,-16 0 0,0 0 0,8 0 0,-6 0 0,21 0 0,-3-15 0,-1 11 0,13-12 0,-28 16 0,11 0 0</inkml:trace>
  <inkml:trace contextRef="#ctx0" brushRef="#br0" timeOffset="203424">23654 14781 24575,'5'40'0,"1"-1"0,-1 0 0,3 1 0,3 1 0,1 3 0,0 0 0,0-4 0,0 1 0,1 1 0,1 1 0,0 0-547,-2-4 1,2 2 0,-1-1 0,1 1 0,0-2 0,-1-2 277,3 8 1,0-2 0,-1-1 0,1 1 268,-1 3 0,0 1 0,0 0 0,-2-3-9,1 3 1,-3-2 0,2 0 8,1 4 0,2-1 0,-3-2 332,-6-8 1,-1-3-1,0-2-332,3 3 0,-2-3 0,-7 10 0,0-24 2168,0-19-2168,-16-58 0,8 27 0,-1-3 0,-1-1-145,-2 1 0,-1-1 0,-1-2 0,0 0 145,-1-6 0,-1-1 0,0 0 0,0 0 0,1 3 0,-1 0 0,1 1 0,-1 0 0,-2-1 0,1 1 0,-1 1 0,2 0 0,-1-8 0,2 1 0,0 0 0,-1 1 0,1 1 0,3 1-15,4 6 0,3 1 0,0 0 15,2 0 0,0 0 0,1 4 0,2 3 0,0 3 0,0-23 0,0 21 0,0-7 1785,8 0-1785,10 7 50,9 11-50,-7-7 0,11 20 0,-11-11 0,-1 15 0,21 0 0,-19 0 0,8 0 0,1 0 0,1 0 0,18 0 0,-21 0 0,7 15 0,-15-11 0,-5 12 0,-15-16 0,0 0 0,0 8 0,-15 9 0,-5 27 0,-6-14 0,-7 2 0,8-3 0,-2 1 0,-1-1-241,-4 2 0,-2 0 1,0-2 240,-1-4 0,-1-1 0,1-1 0,5-2 0,1-1 0,0-2 0,-7 1 0,1-3 0,0-6 0,2 0 0,8 3 0,3-3 0,-14-8 0,21 6 0,15-8 0,0 0 0</inkml:trace>
  <inkml:trace contextRef="#ctx0" brushRef="#br0" timeOffset="205007">22190 14429 24575,'-5'38'0,"0"-1"0,-1 1 0,1 2 0,1 3 0,-1 0 0,0 2 0,1-6 0,0 0 0,0 1 0,0 1 0,0 0-656,0 3 1,1 1-1,-1 1 1,2-1 0,0 0 378,1-2 0,0-1 1,2 1-1,-1-2 0,1 0 277,-2 4 0,2-1 0,-2-1 0,2-1 153,-1-1 1,0-1 0,0 0 0,0-2-154,-1 5 0,0-1 0,3 0 0,1 4 0,3 0 0,0-2 0,0-10 0,0-1 0,2 0 0,9 12 0,1 0 464,-5-2 1,1-2-465,2-12 0,2-3 0,3 0 0,1 1 0,-3 3 0,1-1 0,9-10 0,1 1 0,-3 8 0,-1 3 1196,1-4 1,1-2-1197,-1-1 0,-1 0 362,-4 2 0,-1-2-362,14 4 0,-15-10 0,-5-11 0,-15-7 0</inkml:trace>
  <inkml:trace contextRef="#ctx0" brushRef="#br0" timeOffset="206657">24060 14587 24575,'21'26'0,"0"1"0,-1-1 0,4 4 0,-1 2 0,-1 2 0,0 3 0,-1 2 0,-1 0-530,-4 3 0,-2 0 0,3 0 530,5-3 0,2-2 0,-5 2 0,-12 4 0,-5 2 0,4-5 0,18-1 0,-1 0 0,-14 1 0,-5 4 0,3-4 258,7-5 0,-1-2-258,-3 15 0,-2-2 263,0 1-263,-8-13 0,0-11 0,0-3 405,0 5 1,0 1-406,-8 5 0,-1 2 0,0-1 0,-2-1 0,-4-5 0,-2-1 0,-2 3 0,-1-11 0,4 7 0,16-20 0,-15 11 0,11-15 0,-12 0 0</inkml:trace>
  <inkml:trace contextRef="#ctx0" brushRef="#br0" timeOffset="208913">24695 14905 24575,'0'37'0,"0"0"0,0 1 0,0 1 0,0 5 0,0 2 0,0 5 0,0-2 0,0-19 0,0-1 0,0 14 0,0-2 0,0-10 0,0 16 0,0-27 0,0-16 0,0-8 0,0-18 0,0-7 0,0-1 0,0-3 0,1-10 0,-2-2 0,-7 0 0,0 0 0,6 0 0,0 2 0,-5 6 0,-1 3 0,3 6 0,2 3 0,1-2 0,-6-5 0,8 29 0,0-13 0,0 16 0,0-16 0,8 12 0,-6-19 0,21 21 0,-3-6 0,-1 8 0,13 0 0,-28 0 0,27 0 0,-4 0 0,11 0 0,5 23 0,-8-1 0,-25 7 0,0 1 0,21 1 0,-27 18 0,12-6 0,-16 4 0,0-20 0,0-1 0,0 17 0,0-23 0,0 11 0,0-27 0,0 28 0,0-13 0,0 9 0,0 5 0,7-6 0,11-7 0,-6-4 0,19-16 0,-11 0 0,15 0 0,-7-32 0,-4 18 0,1-3 0,-10-16 0,1-3 0,10 12 0,-1 1 0,-6-12 0,-3 19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3C603-3B65-4AB7-82D6-2288B2E2AD50}" type="datetimeFigureOut">
              <a:rPr lang="en-US" smtClean="0"/>
              <a:pPr/>
              <a:t>9/3/24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C6714-DB55-4642-89AE-3D1E79A97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2^n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96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 by B,C,D</a:t>
            </a:r>
          </a:p>
          <a:p>
            <a:r>
              <a:rPr lang="en-US" dirty="0"/>
              <a:t>Sum by B,D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53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39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25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0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Inverse is concave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61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35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ilgicm" TargetMode="External"/><Relationship Id="rId2" Type="http://schemas.openxmlformats.org/officeDocument/2006/relationships/hyperlink" Target="http://www.cs.iit.edu/~mbilgic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B869B-E6BC-1BA6-F938-8B4555D3FE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40690" b="41598"/>
          <a:stretch/>
        </p:blipFill>
        <p:spPr>
          <a:xfrm>
            <a:off x="152400" y="990600"/>
            <a:ext cx="7315200" cy="10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79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225" y="1433516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506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6225444" y="3617978"/>
            <a:ext cx="5334004" cy="384048"/>
          </a:xfrm>
        </p:spPr>
        <p:txBody>
          <a:bodyPr/>
          <a:lstStyle>
            <a:lvl1pPr algn="ctr">
              <a:defRPr sz="525"/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3" name="Oval 22"/>
          <p:cNvSpPr/>
          <p:nvPr userDrawn="1"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31" name="Title 1"/>
          <p:cNvSpPr txBox="1">
            <a:spLocks/>
          </p:cNvSpPr>
          <p:nvPr userDrawn="1"/>
        </p:nvSpPr>
        <p:spPr>
          <a:xfrm>
            <a:off x="2041118" y="462571"/>
            <a:ext cx="6629911" cy="1132184"/>
          </a:xfrm>
          <a:prstGeom prst="rect">
            <a:avLst/>
          </a:prstGeom>
        </p:spPr>
        <p:txBody>
          <a:bodyPr vert="horz" lIns="0" rIns="0" anchor="b">
            <a:normAutofit/>
          </a:bodyPr>
          <a:lstStyle/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sz="1800" b="1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CS 583: Probabilistic Graphical Models</a:t>
            </a:r>
          </a:p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endParaRPr kumimoji="0" lang="en-US" sz="1800" b="1" kern="1200" cap="sm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2" hasCustomPrompt="1"/>
          </p:nvPr>
        </p:nvSpPr>
        <p:spPr>
          <a:xfrm>
            <a:off x="2041119" y="2069896"/>
            <a:ext cx="5463344" cy="118331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100" b="1" i="0" u="none" strike="noStrike" kern="1200" cap="sm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Topic: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Chapter: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4" name="Group 53"/>
          <p:cNvGrpSpPr/>
          <p:nvPr userDrawn="1"/>
        </p:nvGrpSpPr>
        <p:grpSpPr>
          <a:xfrm>
            <a:off x="2067974" y="5410204"/>
            <a:ext cx="3634836" cy="1066800"/>
            <a:chOff x="4227387" y="4433832"/>
            <a:chExt cx="3634836" cy="1066800"/>
          </a:xfrm>
        </p:grpSpPr>
        <p:sp>
          <p:nvSpPr>
            <p:cNvPr id="30" name="Title 1"/>
            <p:cNvSpPr txBox="1">
              <a:spLocks/>
            </p:cNvSpPr>
            <p:nvPr userDrawn="1"/>
          </p:nvSpPr>
          <p:spPr>
            <a:xfrm>
              <a:off x="4227387" y="4433832"/>
              <a:ext cx="3634836" cy="1066800"/>
            </a:xfrm>
            <a:prstGeom prst="rect">
              <a:avLst/>
            </a:prstGeom>
          </p:spPr>
          <p:txBody>
            <a:bodyPr vert="horz" anchor="b">
              <a:normAutofit fontScale="92500" lnSpcReduction="20000"/>
            </a:bodyPr>
            <a:lstStyle/>
            <a:p>
              <a:pPr>
                <a:lnSpc>
                  <a:spcPct val="170000"/>
                </a:lnSpc>
              </a:pPr>
              <a:r>
                <a:rPr kumimoji="0" lang="en-US" sz="1500" b="1" dirty="0"/>
                <a:t>Mustafa Bilgic</a:t>
              </a:r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2"/>
                </a:rPr>
                <a:t>http://www.cs.iit.edu/~mbilgic</a:t>
              </a:r>
              <a:endParaRPr kumimoji="0" lang="en-US" sz="1500" dirty="0"/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3"/>
                </a:rPr>
                <a:t>https://twitter.com/bilgicm</a:t>
              </a:r>
              <a:endParaRPr kumimoji="0" lang="en-US" sz="1500" dirty="0"/>
            </a:p>
          </p:txBody>
        </p:sp>
        <p:pic>
          <p:nvPicPr>
            <p:cNvPr id="6" name="Picture 5" descr="File:Twitter bird logo 2012.svg - Wikipedia, the free encyclopedia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012" y="5187464"/>
              <a:ext cx="274320" cy="223007"/>
            </a:xfrm>
            <a:prstGeom prst="rect">
              <a:avLst/>
            </a:prstGeom>
          </p:spPr>
        </p:pic>
        <p:pic>
          <p:nvPicPr>
            <p:cNvPr id="48" name="Picture 47" descr="Original file ‎ (SVG file, nominally 512 × 512 pixels, file size: 2 ...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642" y="4861560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95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B253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95395"/>
            <a:ext cx="82296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13922379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  <a:lvl2pPr>
              <a:defRPr>
                <a:latin typeface="Century Schoolbook" panose="02040604050505020304" pitchFamily="18" charset="0"/>
              </a:defRPr>
            </a:lvl2pPr>
            <a:lvl3pPr>
              <a:defRPr>
                <a:latin typeface="Century Schoolbook" panose="02040604050505020304" pitchFamily="18" charset="0"/>
              </a:defRPr>
            </a:lvl3pPr>
            <a:lvl4pPr>
              <a:defRPr>
                <a:latin typeface="Century Schoolbook" panose="02040604050505020304" pitchFamily="18" charset="0"/>
              </a:defRPr>
            </a:lvl4pPr>
            <a:lvl5pPr>
              <a:defRPr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83058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E0AE3E9-A355-5335-5ADE-DF4C572E53E7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E3385-A1AD-0B74-D325-1D5264799D9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2333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46818"/>
            <a:ext cx="86106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28BBBD1-7CC2-82BB-3975-41FEEDB72ABE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274C5-39AD-7ABB-3B1B-950D0C736A0E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672060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6878"/>
            <a:ext cx="8001000" cy="304800"/>
          </a:xfrm>
        </p:spPr>
        <p:txBody>
          <a:bodyPr/>
          <a:lstStyle/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D192A73-8FDC-EC67-0DBC-414E871498B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4BC1A-7470-A9DC-8B46-39B4FAFE298C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9006376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0DE4A-4A2B-7E41-9240-E192ACF86237}"/>
              </a:ext>
            </a:extLst>
          </p:cNvPr>
          <p:cNvSpPr txBox="1"/>
          <p:nvPr/>
        </p:nvSpPr>
        <p:spPr>
          <a:xfrm>
            <a:off x="7420303" y="66635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082058C-2544-FF22-F562-101D985F882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E5FB2-D10F-3E3A-5001-0399FB2FB0FF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9605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FC541-F19D-B24A-84B8-8E68C037DBB8}"/>
              </a:ext>
            </a:extLst>
          </p:cNvPr>
          <p:cNvSpPr txBox="1"/>
          <p:nvPr/>
        </p:nvSpPr>
        <p:spPr>
          <a:xfrm>
            <a:off x="7273159" y="664253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AB7B-20C5-4B4A-87BB-EC6CBA807625}"/>
              </a:ext>
            </a:extLst>
          </p:cNvPr>
          <p:cNvSpPr txBox="1"/>
          <p:nvPr/>
        </p:nvSpPr>
        <p:spPr>
          <a:xfrm>
            <a:off x="6789683" y="65374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03864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4"/>
            <a:ext cx="5294018" cy="4648199"/>
          </a:xfrm>
        </p:spPr>
        <p:txBody>
          <a:bodyPr/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200">
                <a:latin typeface="Century Schoolbook" panose="02040604050505020304" pitchFamily="18" charset="0"/>
              </a:defRPr>
            </a:lvl2pPr>
            <a:lvl3pPr>
              <a:defRPr sz="2000">
                <a:latin typeface="Century Schoolbook" panose="02040604050505020304" pitchFamily="18" charset="0"/>
              </a:defRPr>
            </a:lvl3pPr>
            <a:lvl4pPr>
              <a:defRPr sz="1800">
                <a:latin typeface="Century Schoolbook" panose="02040604050505020304" pitchFamily="18" charset="0"/>
              </a:defRPr>
            </a:lvl4pPr>
            <a:lvl5pPr>
              <a:defRPr sz="1800">
                <a:latin typeface="Century Schoolbook" panose="020406040505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22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1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A3369B2-4D1C-F856-6C63-B342212B2B4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3E39F-EA8B-D61A-A2EC-FAC5D709255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3242425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0A94FA9-C696-AACD-3CE6-798F30A0A19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812E29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FC210-5E7F-9652-70DB-4F50EC6B7B24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81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4957631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2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9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customXml" Target="../ink/ink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scott.fortmann-roe.com/docs/BiasVariance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cott.fortmann-roe.com/docs/BiasVariance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customXml" Target="../ink/ink18.xml"/><Relationship Id="rId4" Type="http://schemas.openxmlformats.org/officeDocument/2006/relationships/image" Target="../media/image1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customXml" Target="../ink/ink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0.png"/><Relationship Id="rId4" Type="http://schemas.openxmlformats.org/officeDocument/2006/relationships/image" Target="../media/image3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0.png"/><Relationship Id="rId4" Type="http://schemas.openxmlformats.org/officeDocument/2006/relationships/image" Target="../media/image3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07CEA5F-F0EC-7810-6A4B-14FEE8E80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8001000" cy="1524000"/>
          </a:xfrm>
        </p:spPr>
        <p:txBody>
          <a:bodyPr/>
          <a:lstStyle/>
          <a:p>
            <a:r>
              <a:rPr lang="en-US" dirty="0"/>
              <a:t>CSP571 Data Preparation and Analysis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en-US" dirty="0"/>
              <a:t>Lecture 4. Error estimation.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210C2-B675-A3EF-DBD9-B92DEB6ED97C}"/>
              </a:ext>
            </a:extLst>
          </p:cNvPr>
          <p:cNvSpPr txBox="1"/>
          <p:nvPr/>
        </p:nvSpPr>
        <p:spPr>
          <a:xfrm>
            <a:off x="1860331" y="13558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40473-F0D2-8394-62AA-3CC1892125BC}"/>
              </a:ext>
            </a:extLst>
          </p:cNvPr>
          <p:cNvSpPr txBox="1"/>
          <p:nvPr/>
        </p:nvSpPr>
        <p:spPr>
          <a:xfrm>
            <a:off x="457200" y="5791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1" dirty="0">
                <a:latin typeface="Century Schoolbook" panose="02040604050505020304" pitchFamily="18" charset="0"/>
              </a:rPr>
              <a:t>Oleksandr Narykov</a:t>
            </a:r>
          </a:p>
          <a:p>
            <a:r>
              <a:rPr lang="en-US" sz="1600" dirty="0" err="1">
                <a:latin typeface="Century Schoolbook" panose="02040604050505020304" pitchFamily="18" charset="0"/>
              </a:rPr>
              <a:t>onarykov@iit.edu</a:t>
            </a:r>
            <a:endParaRPr 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8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14" dirty="0"/>
              <a:t>Random</a:t>
            </a:r>
            <a:r>
              <a:rPr cap="small" spc="215" dirty="0"/>
              <a:t> </a:t>
            </a:r>
            <a:r>
              <a:rPr cap="small" spc="100" dirty="0"/>
              <a:t>Variables</a:t>
            </a:r>
            <a:r>
              <a:rPr cap="small" spc="295" dirty="0"/>
              <a:t> </a:t>
            </a:r>
            <a:r>
              <a:rPr cap="small" spc="165" dirty="0"/>
              <a:t>–</a:t>
            </a:r>
            <a:r>
              <a:rPr cap="small" spc="85" dirty="0"/>
              <a:t> </a:t>
            </a:r>
            <a:r>
              <a:rPr cap="small" spc="130" dirty="0"/>
              <a:t>Notation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pc="160" dirty="0"/>
              <a:t>Capital:</a:t>
            </a:r>
            <a:r>
              <a:rPr spc="50" dirty="0"/>
              <a:t> </a:t>
            </a:r>
            <a:r>
              <a:rPr dirty="0"/>
              <a:t>X:</a:t>
            </a:r>
            <a:r>
              <a:rPr spc="30" dirty="0"/>
              <a:t> </a:t>
            </a:r>
            <a:r>
              <a:rPr spc="150" dirty="0"/>
              <a:t>variable</a:t>
            </a: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pc="120" dirty="0"/>
              <a:t>Lowercase:</a:t>
            </a:r>
            <a:r>
              <a:rPr spc="55" dirty="0"/>
              <a:t> </a:t>
            </a:r>
            <a:r>
              <a:rPr dirty="0"/>
              <a:t>x:</a:t>
            </a:r>
            <a:r>
              <a:rPr spc="80" dirty="0"/>
              <a:t> </a:t>
            </a:r>
            <a:r>
              <a:rPr spc="265" dirty="0"/>
              <a:t>a</a:t>
            </a:r>
            <a:r>
              <a:rPr spc="85" dirty="0"/>
              <a:t> </a:t>
            </a:r>
            <a:r>
              <a:rPr spc="190" dirty="0"/>
              <a:t>particular</a:t>
            </a:r>
            <a:r>
              <a:rPr spc="55" dirty="0"/>
              <a:t> </a:t>
            </a:r>
            <a:r>
              <a:rPr spc="165" dirty="0"/>
              <a:t>value</a:t>
            </a:r>
            <a:r>
              <a:rPr spc="80" dirty="0"/>
              <a:t> </a:t>
            </a:r>
            <a:r>
              <a:rPr dirty="0"/>
              <a:t>of</a:t>
            </a:r>
            <a:r>
              <a:rPr spc="85" dirty="0"/>
              <a:t> </a:t>
            </a:r>
            <a:r>
              <a:rPr spc="-50" dirty="0"/>
              <a:t>X</a:t>
            </a: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dirty="0"/>
              <a:t>Val(X):</a:t>
            </a:r>
            <a:r>
              <a:rPr spc="90" dirty="0"/>
              <a:t> </a:t>
            </a:r>
            <a:r>
              <a:rPr spc="215" dirty="0"/>
              <a:t>the</a:t>
            </a:r>
            <a:r>
              <a:rPr spc="105" dirty="0"/>
              <a:t> </a:t>
            </a:r>
            <a:r>
              <a:rPr spc="180" dirty="0"/>
              <a:t>set</a:t>
            </a:r>
            <a:r>
              <a:rPr spc="100" dirty="0"/>
              <a:t> </a:t>
            </a:r>
            <a:r>
              <a:rPr dirty="0"/>
              <a:t>of</a:t>
            </a:r>
            <a:r>
              <a:rPr spc="95" dirty="0"/>
              <a:t> </a:t>
            </a:r>
            <a:r>
              <a:rPr spc="165" dirty="0"/>
              <a:t>values</a:t>
            </a:r>
            <a:r>
              <a:rPr spc="105" dirty="0"/>
              <a:t> </a:t>
            </a:r>
            <a:r>
              <a:rPr dirty="0"/>
              <a:t>X</a:t>
            </a:r>
            <a:r>
              <a:rPr spc="100" dirty="0"/>
              <a:t> </a:t>
            </a:r>
            <a:r>
              <a:rPr spc="175" dirty="0"/>
              <a:t>can</a:t>
            </a:r>
            <a:r>
              <a:rPr spc="95" dirty="0"/>
              <a:t> </a:t>
            </a:r>
            <a:r>
              <a:rPr spc="195" dirty="0"/>
              <a:t>take</a:t>
            </a: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pc="85" dirty="0"/>
              <a:t>Bold</a:t>
            </a:r>
            <a:r>
              <a:rPr spc="65" dirty="0"/>
              <a:t> </a:t>
            </a:r>
            <a:r>
              <a:rPr spc="160" dirty="0"/>
              <a:t>Capital:</a:t>
            </a:r>
            <a:r>
              <a:rPr spc="50" dirty="0"/>
              <a:t> </a:t>
            </a:r>
            <a:r>
              <a:rPr b="1" dirty="0">
                <a:latin typeface="Times New Roman"/>
                <a:cs typeface="Times New Roman"/>
              </a:rPr>
              <a:t>X</a:t>
            </a:r>
            <a:r>
              <a:rPr dirty="0"/>
              <a:t>:</a:t>
            </a:r>
            <a:r>
              <a:rPr spc="70" dirty="0"/>
              <a:t> </a:t>
            </a:r>
            <a:r>
              <a:rPr spc="265" dirty="0"/>
              <a:t>a</a:t>
            </a:r>
            <a:r>
              <a:rPr spc="70" dirty="0"/>
              <a:t> </a:t>
            </a:r>
            <a:r>
              <a:rPr spc="180" dirty="0"/>
              <a:t>set</a:t>
            </a:r>
            <a:r>
              <a:rPr spc="75" dirty="0"/>
              <a:t> </a:t>
            </a:r>
            <a:r>
              <a:rPr dirty="0"/>
              <a:t>of</a:t>
            </a:r>
            <a:r>
              <a:rPr spc="70" dirty="0"/>
              <a:t> </a:t>
            </a:r>
            <a:r>
              <a:rPr spc="155" dirty="0"/>
              <a:t>variables</a:t>
            </a:r>
          </a:p>
          <a:p>
            <a:pPr marL="286385" marR="5080" indent="-274320">
              <a:lnSpc>
                <a:spcPct val="120100"/>
              </a:lnSpc>
              <a:spcBef>
                <a:spcPts val="59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pc="85" dirty="0"/>
              <a:t>Bold</a:t>
            </a:r>
            <a:r>
              <a:rPr spc="75" dirty="0"/>
              <a:t> </a:t>
            </a:r>
            <a:r>
              <a:rPr spc="114" dirty="0"/>
              <a:t>lowercase:</a:t>
            </a:r>
            <a:r>
              <a:rPr spc="25" dirty="0"/>
              <a:t> </a:t>
            </a:r>
            <a:r>
              <a:rPr b="1" spc="125" dirty="0">
                <a:latin typeface="Times New Roman"/>
                <a:cs typeface="Times New Roman"/>
              </a:rPr>
              <a:t>x</a:t>
            </a:r>
            <a:r>
              <a:rPr spc="125" dirty="0"/>
              <a:t>:</a:t>
            </a:r>
            <a:r>
              <a:rPr spc="75" dirty="0"/>
              <a:t> </a:t>
            </a:r>
            <a:r>
              <a:rPr spc="260" dirty="0"/>
              <a:t>an</a:t>
            </a:r>
            <a:r>
              <a:rPr spc="70" dirty="0"/>
              <a:t> </a:t>
            </a:r>
            <a:r>
              <a:rPr spc="190" dirty="0"/>
              <a:t>assignment</a:t>
            </a:r>
            <a:r>
              <a:rPr spc="75" dirty="0"/>
              <a:t> </a:t>
            </a:r>
            <a:r>
              <a:rPr spc="130" dirty="0"/>
              <a:t>to</a:t>
            </a:r>
            <a:r>
              <a:rPr spc="75" dirty="0"/>
              <a:t> </a:t>
            </a:r>
            <a:r>
              <a:rPr spc="140" dirty="0"/>
              <a:t>all</a:t>
            </a:r>
            <a:r>
              <a:rPr spc="55" dirty="0"/>
              <a:t> </a:t>
            </a:r>
            <a:r>
              <a:rPr spc="150" dirty="0"/>
              <a:t>variables </a:t>
            </a:r>
            <a:r>
              <a:rPr spc="175" dirty="0"/>
              <a:t>in</a:t>
            </a:r>
            <a:r>
              <a:rPr spc="60" dirty="0"/>
              <a:t> </a:t>
            </a:r>
            <a:r>
              <a:rPr b="1" spc="-50" dirty="0">
                <a:latin typeface="Times New Roman"/>
                <a:cs typeface="Times New Roman"/>
              </a:rPr>
              <a:t>X</a:t>
            </a: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pc="55" dirty="0"/>
              <a:t>P(X=x)</a:t>
            </a:r>
            <a:r>
              <a:rPr spc="75" dirty="0"/>
              <a:t> </a:t>
            </a:r>
            <a:r>
              <a:rPr spc="90" dirty="0"/>
              <a:t>will</a:t>
            </a:r>
            <a:r>
              <a:rPr spc="50" dirty="0"/>
              <a:t> </a:t>
            </a:r>
            <a:r>
              <a:rPr spc="120" dirty="0"/>
              <a:t>be</a:t>
            </a:r>
            <a:r>
              <a:rPr spc="75" dirty="0"/>
              <a:t> </a:t>
            </a:r>
            <a:r>
              <a:rPr spc="185" dirty="0"/>
              <a:t>shortened</a:t>
            </a:r>
            <a:r>
              <a:rPr spc="65" dirty="0"/>
              <a:t> </a:t>
            </a:r>
            <a:r>
              <a:rPr spc="215" dirty="0"/>
              <a:t>as</a:t>
            </a:r>
            <a:r>
              <a:rPr spc="85" dirty="0"/>
              <a:t> </a:t>
            </a:r>
            <a:r>
              <a:rPr spc="60" dirty="0"/>
              <a:t>P(x)</a:t>
            </a: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pc="70" dirty="0"/>
              <a:t>P(X=x </a:t>
            </a:r>
            <a:r>
              <a:rPr spc="-580" dirty="0">
                <a:latin typeface="Toppan Bunkyu Gothic Regular"/>
                <a:cs typeface="Toppan Bunkyu Gothic Regular"/>
              </a:rPr>
              <a:t>∩</a:t>
            </a:r>
            <a:r>
              <a:rPr dirty="0">
                <a:latin typeface="Toppan Bunkyu Gothic Regular"/>
                <a:cs typeface="Toppan Bunkyu Gothic Regular"/>
              </a:rPr>
              <a:t> </a:t>
            </a:r>
            <a:r>
              <a:rPr dirty="0"/>
              <a:t>Y=y)</a:t>
            </a:r>
            <a:r>
              <a:rPr spc="90" dirty="0"/>
              <a:t> will</a:t>
            </a:r>
            <a:r>
              <a:rPr spc="55" dirty="0"/>
              <a:t> </a:t>
            </a:r>
            <a:r>
              <a:rPr spc="135" dirty="0"/>
              <a:t>be</a:t>
            </a:r>
            <a:r>
              <a:rPr spc="90" dirty="0"/>
              <a:t> </a:t>
            </a:r>
            <a:r>
              <a:rPr spc="180" dirty="0"/>
              <a:t>shortened</a:t>
            </a:r>
            <a:r>
              <a:rPr spc="55" dirty="0"/>
              <a:t> </a:t>
            </a:r>
            <a:r>
              <a:rPr spc="215" dirty="0"/>
              <a:t>as</a:t>
            </a:r>
            <a:r>
              <a:rPr spc="90" dirty="0"/>
              <a:t> </a:t>
            </a:r>
            <a:r>
              <a:rPr spc="70" dirty="0"/>
              <a:t>P(x,y)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5874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220" dirty="0"/>
              <a:t>Joint</a:t>
            </a:r>
            <a:r>
              <a:rPr cap="small" spc="240" dirty="0"/>
              <a:t> </a:t>
            </a:r>
            <a:r>
              <a:rPr cap="small" spc="125" dirty="0"/>
              <a:t>Distribution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130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286385" algn="l"/>
              </a:tabLst>
            </a:pPr>
            <a:r>
              <a:rPr sz="1800" spc="70" dirty="0"/>
              <a:t>We</a:t>
            </a:r>
            <a:r>
              <a:rPr sz="1800" spc="85" dirty="0"/>
              <a:t> </a:t>
            </a:r>
            <a:r>
              <a:rPr sz="1800" spc="135" dirty="0"/>
              <a:t>have</a:t>
            </a:r>
            <a:r>
              <a:rPr sz="1800" spc="60" dirty="0"/>
              <a:t> </a:t>
            </a:r>
            <a:r>
              <a:rPr sz="1800" i="1" spc="195" dirty="0">
                <a:latin typeface="Times New Roman"/>
                <a:cs typeface="Times New Roman"/>
              </a:rPr>
              <a:t>n</a:t>
            </a:r>
            <a:r>
              <a:rPr sz="1800" i="1" spc="90" dirty="0">
                <a:latin typeface="Times New Roman"/>
                <a:cs typeface="Times New Roman"/>
              </a:rPr>
              <a:t> </a:t>
            </a:r>
            <a:r>
              <a:rPr sz="1800" spc="150" dirty="0"/>
              <a:t>random</a:t>
            </a:r>
            <a:r>
              <a:rPr sz="1800" spc="90" dirty="0"/>
              <a:t> </a:t>
            </a:r>
            <a:r>
              <a:rPr sz="1800" spc="105" dirty="0"/>
              <a:t>variables,</a:t>
            </a:r>
            <a:r>
              <a:rPr sz="1800" spc="90" dirty="0"/>
              <a:t> </a:t>
            </a:r>
            <a:r>
              <a:rPr sz="1800" dirty="0"/>
              <a:t>X</a:t>
            </a:r>
            <a:r>
              <a:rPr sz="1800" baseline="-20833" dirty="0"/>
              <a:t>1</a:t>
            </a:r>
            <a:r>
              <a:rPr sz="1800" dirty="0"/>
              <a:t>,</a:t>
            </a:r>
            <a:r>
              <a:rPr sz="1800" spc="55" dirty="0"/>
              <a:t> </a:t>
            </a:r>
            <a:r>
              <a:rPr sz="1800" dirty="0"/>
              <a:t>X</a:t>
            </a:r>
            <a:r>
              <a:rPr sz="1800" baseline="-20833" dirty="0"/>
              <a:t>2</a:t>
            </a:r>
            <a:r>
              <a:rPr sz="1800" dirty="0"/>
              <a:t>,</a:t>
            </a:r>
            <a:r>
              <a:rPr sz="1800" spc="65" dirty="0"/>
              <a:t> </a:t>
            </a:r>
            <a:r>
              <a:rPr sz="1800" dirty="0"/>
              <a:t>…,</a:t>
            </a:r>
            <a:r>
              <a:rPr sz="1800" spc="85" dirty="0"/>
              <a:t> </a:t>
            </a:r>
            <a:r>
              <a:rPr sz="1800" spc="-25" dirty="0"/>
              <a:t>X</a:t>
            </a:r>
            <a:r>
              <a:rPr sz="1800" spc="-37" baseline="-20833" dirty="0"/>
              <a:t>n</a:t>
            </a:r>
            <a:endParaRPr sz="1800" baseline="-20833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035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286385" algn="l"/>
              </a:tabLst>
            </a:pPr>
            <a:r>
              <a:rPr sz="1800" spc="70" dirty="0"/>
              <a:t>We</a:t>
            </a:r>
            <a:r>
              <a:rPr sz="1800" spc="60" dirty="0"/>
              <a:t> </a:t>
            </a:r>
            <a:r>
              <a:rPr sz="1800" spc="160" dirty="0"/>
              <a:t>are</a:t>
            </a:r>
            <a:r>
              <a:rPr sz="1800" spc="55" dirty="0"/>
              <a:t> </a:t>
            </a:r>
            <a:r>
              <a:rPr sz="1800" spc="130" dirty="0"/>
              <a:t>interested</a:t>
            </a:r>
            <a:r>
              <a:rPr sz="1800" spc="75" dirty="0"/>
              <a:t> </a:t>
            </a:r>
            <a:r>
              <a:rPr sz="1800" spc="130" dirty="0"/>
              <a:t>in</a:t>
            </a:r>
            <a:r>
              <a:rPr sz="1800" spc="65" dirty="0"/>
              <a:t> </a:t>
            </a:r>
            <a:r>
              <a:rPr sz="1800" spc="160" dirty="0"/>
              <a:t>the</a:t>
            </a:r>
            <a:r>
              <a:rPr sz="1800" spc="65" dirty="0"/>
              <a:t> </a:t>
            </a:r>
            <a:r>
              <a:rPr sz="1800" spc="100" dirty="0"/>
              <a:t>probability</a:t>
            </a:r>
            <a:r>
              <a:rPr sz="1800" spc="70" dirty="0"/>
              <a:t> </a:t>
            </a:r>
            <a:r>
              <a:rPr sz="1800" dirty="0"/>
              <a:t>of</a:t>
            </a:r>
            <a:r>
              <a:rPr sz="1800" spc="70" dirty="0"/>
              <a:t> </a:t>
            </a:r>
            <a:r>
              <a:rPr sz="1800" spc="195" dirty="0"/>
              <a:t>a</a:t>
            </a:r>
            <a:r>
              <a:rPr sz="1800" spc="65" dirty="0"/>
              <a:t> </a:t>
            </a:r>
            <a:r>
              <a:rPr sz="1800" spc="80" dirty="0"/>
              <a:t>possible</a:t>
            </a:r>
            <a:r>
              <a:rPr sz="1800" spc="75" dirty="0"/>
              <a:t> </a:t>
            </a:r>
            <a:r>
              <a:rPr sz="1800" spc="85" dirty="0"/>
              <a:t>world,</a:t>
            </a:r>
            <a:r>
              <a:rPr sz="1800" spc="60" dirty="0"/>
              <a:t> </a:t>
            </a:r>
            <a:r>
              <a:rPr sz="1800" spc="125" dirty="0"/>
              <a:t>where</a:t>
            </a:r>
            <a:endParaRPr sz="1800"/>
          </a:p>
          <a:p>
            <a:pPr marL="652780" lvl="1" indent="-274320">
              <a:lnSpc>
                <a:spcPct val="100000"/>
              </a:lnSpc>
              <a:spcBef>
                <a:spcPts val="86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652780" algn="l"/>
              </a:tabLst>
            </a:pPr>
            <a:r>
              <a:rPr sz="1800" dirty="0">
                <a:latin typeface="Times New Roman"/>
                <a:cs typeface="Times New Roman"/>
              </a:rPr>
              <a:t>X</a:t>
            </a:r>
            <a:r>
              <a:rPr sz="1800" baseline="-20833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=low,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spc="80" dirty="0">
                <a:latin typeface="Times New Roman"/>
                <a:cs typeface="Times New Roman"/>
              </a:rPr>
              <a:t>X</a:t>
            </a:r>
            <a:r>
              <a:rPr sz="1800" spc="120" baseline="-20833" dirty="0">
                <a:latin typeface="Times New Roman"/>
                <a:cs typeface="Times New Roman"/>
              </a:rPr>
              <a:t>2</a:t>
            </a:r>
            <a:r>
              <a:rPr sz="1800" spc="80" dirty="0">
                <a:latin typeface="Times New Roman"/>
                <a:cs typeface="Times New Roman"/>
              </a:rPr>
              <a:t>=red,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…,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X</a:t>
            </a:r>
            <a:r>
              <a:rPr sz="1800" spc="82" baseline="-20833" dirty="0">
                <a:latin typeface="Times New Roman"/>
                <a:cs typeface="Times New Roman"/>
              </a:rPr>
              <a:t>n</a:t>
            </a:r>
            <a:r>
              <a:rPr sz="1800" spc="55" dirty="0">
                <a:latin typeface="Times New Roman"/>
                <a:cs typeface="Times New Roman"/>
              </a:rPr>
              <a:t>=circle</a:t>
            </a:r>
            <a:endParaRPr sz="18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035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286385" algn="l"/>
              </a:tabLst>
            </a:pPr>
            <a:r>
              <a:rPr sz="1800" spc="50" dirty="0"/>
              <a:t>P(X</a:t>
            </a:r>
            <a:r>
              <a:rPr sz="1800" spc="75" baseline="-20833" dirty="0"/>
              <a:t>1</a:t>
            </a:r>
            <a:r>
              <a:rPr sz="1800" spc="50" dirty="0"/>
              <a:t>,</a:t>
            </a:r>
            <a:r>
              <a:rPr sz="1800" spc="55" dirty="0"/>
              <a:t> </a:t>
            </a:r>
            <a:r>
              <a:rPr sz="1800" dirty="0"/>
              <a:t>X</a:t>
            </a:r>
            <a:r>
              <a:rPr sz="1800" baseline="-20833" dirty="0"/>
              <a:t>2</a:t>
            </a:r>
            <a:r>
              <a:rPr sz="1800" dirty="0"/>
              <a:t>,</a:t>
            </a:r>
            <a:r>
              <a:rPr sz="1800" spc="45" dirty="0"/>
              <a:t> </a:t>
            </a:r>
            <a:r>
              <a:rPr sz="1800" dirty="0"/>
              <a:t>…,</a:t>
            </a:r>
            <a:r>
              <a:rPr sz="1800" spc="80" dirty="0"/>
              <a:t> </a:t>
            </a:r>
            <a:r>
              <a:rPr sz="1800" dirty="0"/>
              <a:t>X</a:t>
            </a:r>
            <a:r>
              <a:rPr sz="1800" baseline="-20833" dirty="0"/>
              <a:t>n</a:t>
            </a:r>
            <a:r>
              <a:rPr sz="1800" dirty="0"/>
              <a:t>)</a:t>
            </a:r>
            <a:r>
              <a:rPr sz="1800" spc="65" dirty="0"/>
              <a:t> </a:t>
            </a:r>
            <a:r>
              <a:rPr sz="1800" spc="105" dirty="0"/>
              <a:t>associates</a:t>
            </a:r>
            <a:r>
              <a:rPr sz="1800" spc="110" dirty="0"/>
              <a:t> </a:t>
            </a:r>
            <a:r>
              <a:rPr sz="1800" spc="195" dirty="0"/>
              <a:t>a</a:t>
            </a:r>
            <a:r>
              <a:rPr sz="1800" spc="80" dirty="0"/>
              <a:t> </a:t>
            </a:r>
            <a:r>
              <a:rPr sz="1800" spc="100" dirty="0"/>
              <a:t>probability</a:t>
            </a:r>
            <a:r>
              <a:rPr sz="1800" spc="75" dirty="0"/>
              <a:t> </a:t>
            </a:r>
            <a:r>
              <a:rPr sz="1800" spc="65" dirty="0"/>
              <a:t>for</a:t>
            </a:r>
            <a:r>
              <a:rPr sz="1800" spc="75" dirty="0"/>
              <a:t> </a:t>
            </a:r>
            <a:r>
              <a:rPr sz="1800" spc="110" dirty="0"/>
              <a:t>each</a:t>
            </a:r>
            <a:r>
              <a:rPr sz="1800" spc="75" dirty="0"/>
              <a:t> </a:t>
            </a:r>
            <a:r>
              <a:rPr sz="1800" spc="80" dirty="0"/>
              <a:t>possible</a:t>
            </a:r>
            <a:r>
              <a:rPr sz="1800" spc="95" dirty="0"/>
              <a:t> world </a:t>
            </a:r>
            <a:r>
              <a:rPr sz="1800" spc="-880" dirty="0">
                <a:latin typeface="Toppan Bunkyu Gothic Regular"/>
                <a:cs typeface="Toppan Bunkyu Gothic Regular"/>
              </a:rPr>
              <a:t>≡</a:t>
            </a:r>
            <a:endParaRPr sz="1800">
              <a:latin typeface="Toppan Bunkyu Gothic Regular"/>
              <a:cs typeface="Toppan Bunkyu Gothic Regular"/>
            </a:endParaRPr>
          </a:p>
          <a:p>
            <a:pPr marL="286385">
              <a:lnSpc>
                <a:spcPct val="100000"/>
              </a:lnSpc>
              <a:spcBef>
                <a:spcPts val="434"/>
              </a:spcBef>
            </a:pPr>
            <a:r>
              <a:rPr sz="1800" spc="160" dirty="0"/>
              <a:t>the</a:t>
            </a:r>
            <a:r>
              <a:rPr sz="1800" spc="65" dirty="0"/>
              <a:t> </a:t>
            </a:r>
            <a:r>
              <a:rPr sz="1800" b="1" spc="155" dirty="0">
                <a:latin typeface="Times New Roman"/>
                <a:cs typeface="Times New Roman"/>
              </a:rPr>
              <a:t>joint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165" dirty="0">
                <a:latin typeface="Times New Roman"/>
                <a:cs typeface="Times New Roman"/>
              </a:rPr>
              <a:t>distribution</a:t>
            </a:r>
            <a:endParaRPr sz="18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030"/>
              </a:spcBef>
              <a:buClr>
                <a:srgbClr val="FD8537"/>
              </a:buClr>
              <a:buSzPct val="69444"/>
              <a:buFont typeface="Wingdings 2"/>
              <a:buChar char=""/>
              <a:tabLst>
                <a:tab pos="286385" algn="l"/>
              </a:tabLst>
            </a:pP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How</a:t>
            </a:r>
            <a:r>
              <a:rPr sz="1800" spc="2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many</a:t>
            </a:r>
            <a:r>
              <a:rPr sz="1800" spc="-2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entries</a:t>
            </a:r>
            <a:r>
              <a:rPr sz="1800" spc="-1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are there,</a:t>
            </a:r>
            <a:r>
              <a:rPr sz="1800" spc="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if</a:t>
            </a:r>
            <a:r>
              <a:rPr sz="1800" spc="-1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we assume the</a:t>
            </a:r>
            <a:r>
              <a:rPr sz="1800" spc="-1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variables</a:t>
            </a:r>
            <a:r>
              <a:rPr sz="1800" spc="-1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are </a:t>
            </a:r>
            <a:r>
              <a:rPr sz="1800" spc="-25" dirty="0">
                <a:solidFill>
                  <a:srgbClr val="FF0000"/>
                </a:solidFill>
                <a:latin typeface="Comic Sans MS"/>
                <a:cs typeface="Comic Sans MS"/>
              </a:rPr>
              <a:t>all</a:t>
            </a:r>
            <a:endParaRPr sz="1800">
              <a:latin typeface="Comic Sans MS"/>
              <a:cs typeface="Comic Sans MS"/>
            </a:endParaRPr>
          </a:p>
          <a:p>
            <a:pPr marL="286385">
              <a:lnSpc>
                <a:spcPct val="100000"/>
              </a:lnSpc>
              <a:spcBef>
                <a:spcPts val="430"/>
              </a:spcBef>
            </a:pPr>
            <a:r>
              <a:rPr sz="1800" spc="-10" dirty="0">
                <a:solidFill>
                  <a:srgbClr val="FF0000"/>
                </a:solidFill>
                <a:latin typeface="Comic Sans MS"/>
                <a:cs typeface="Comic Sans MS"/>
              </a:rPr>
              <a:t>binary?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F229210-9CD2-0FC6-5591-77A1EC1B7017}"/>
                  </a:ext>
                </a:extLst>
              </p14:cNvPr>
              <p14:cNvContentPartPr/>
              <p14:nvPr/>
            </p14:nvContentPartPr>
            <p14:xfrm>
              <a:off x="2932920" y="4629240"/>
              <a:ext cx="941040" cy="1232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F229210-9CD2-0FC6-5591-77A1EC1B70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3560" y="4619880"/>
                <a:ext cx="959760" cy="12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146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50" dirty="0"/>
              <a:t>Toothache</a:t>
            </a:r>
            <a:r>
              <a:rPr cap="small" spc="245" dirty="0"/>
              <a:t> </a:t>
            </a:r>
            <a:r>
              <a:rPr cap="small" spc="9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40866" y="1905254"/>
          <a:ext cx="6096000" cy="1852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spc="18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Feeling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853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X-</a:t>
                      </a:r>
                      <a:r>
                        <a:rPr sz="1800" b="1" spc="16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Ray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853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spc="1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P(F,X)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85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105" dirty="0">
                          <a:latin typeface="Times New Roman"/>
                          <a:cs typeface="Times New Roman"/>
                        </a:rPr>
                        <a:t>toothache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80" dirty="0">
                          <a:latin typeface="Times New Roman"/>
                          <a:cs typeface="Times New Roman"/>
                        </a:rPr>
                        <a:t>cavity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60" dirty="0">
                          <a:latin typeface="Times New Roman"/>
                          <a:cs typeface="Times New Roman"/>
                        </a:rPr>
                        <a:t>0.15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105" dirty="0">
                          <a:latin typeface="Times New Roman"/>
                          <a:cs typeface="Times New Roman"/>
                        </a:rPr>
                        <a:t>toothache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75" dirty="0">
                          <a:latin typeface="Toppan Bunkyu Gothic Regular"/>
                          <a:cs typeface="Toppan Bunkyu Gothic Regular"/>
                        </a:rPr>
                        <a:t>¬</a:t>
                      </a:r>
                      <a:r>
                        <a:rPr sz="1800" spc="75" dirty="0">
                          <a:latin typeface="Times New Roman"/>
                          <a:cs typeface="Times New Roman"/>
                        </a:rPr>
                        <a:t>cavity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60" dirty="0">
                          <a:latin typeface="Times New Roman"/>
                          <a:cs typeface="Times New Roman"/>
                        </a:rPr>
                        <a:t>0.10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100" dirty="0">
                          <a:latin typeface="Toppan Bunkyu Gothic Regular"/>
                          <a:cs typeface="Toppan Bunkyu Gothic Regular"/>
                        </a:rPr>
                        <a:t>¬</a:t>
                      </a:r>
                      <a:r>
                        <a:rPr sz="1800" spc="100" dirty="0">
                          <a:latin typeface="Times New Roman"/>
                          <a:cs typeface="Times New Roman"/>
                        </a:rPr>
                        <a:t>toothache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80" dirty="0">
                          <a:latin typeface="Times New Roman"/>
                          <a:cs typeface="Times New Roman"/>
                        </a:rPr>
                        <a:t>cavity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60" dirty="0">
                          <a:latin typeface="Times New Roman"/>
                          <a:cs typeface="Times New Roman"/>
                        </a:rPr>
                        <a:t>0.05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100" dirty="0">
                          <a:latin typeface="Toppan Bunkyu Gothic Regular"/>
                          <a:cs typeface="Toppan Bunkyu Gothic Regular"/>
                        </a:rPr>
                        <a:t>¬</a:t>
                      </a:r>
                      <a:r>
                        <a:rPr sz="1800" spc="100" dirty="0">
                          <a:latin typeface="Times New Roman"/>
                          <a:cs typeface="Times New Roman"/>
                        </a:rPr>
                        <a:t>toothache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75" dirty="0">
                          <a:latin typeface="Toppan Bunkyu Gothic Regular"/>
                          <a:cs typeface="Toppan Bunkyu Gothic Regular"/>
                        </a:rPr>
                        <a:t>¬</a:t>
                      </a:r>
                      <a:r>
                        <a:rPr sz="1800" spc="75" dirty="0">
                          <a:latin typeface="Times New Roman"/>
                          <a:cs typeface="Times New Roman"/>
                        </a:rPr>
                        <a:t>cavity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60" dirty="0">
                          <a:latin typeface="Times New Roman"/>
                          <a:cs typeface="Times New Roman"/>
                        </a:rPr>
                        <a:t>0.70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1D1302-9EE3-64F1-A5A3-1EC86B6D13E7}"/>
                  </a:ext>
                </a:extLst>
              </p14:cNvPr>
              <p14:cNvContentPartPr/>
              <p14:nvPr/>
            </p14:nvContentPartPr>
            <p14:xfrm>
              <a:off x="1219320" y="3352680"/>
              <a:ext cx="254520" cy="540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1D1302-9EE3-64F1-A5A3-1EC86B6D13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9960" y="3343320"/>
                <a:ext cx="273240" cy="55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8893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80" dirty="0"/>
              <a:t>Marginalization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7023100" cy="3918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0" dirty="0">
                <a:latin typeface="Times New Roman"/>
                <a:cs typeface="Times New Roman"/>
              </a:rPr>
              <a:t>Given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distribution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over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i="1" spc="260" dirty="0">
                <a:latin typeface="Times New Roman"/>
                <a:cs typeface="Times New Roman"/>
              </a:rPr>
              <a:t>n</a:t>
            </a:r>
            <a:r>
              <a:rPr sz="2400" i="1" spc="7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variables,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you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can calculate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distribution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over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any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subset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the </a:t>
            </a:r>
            <a:r>
              <a:rPr sz="2400" spc="160" dirty="0">
                <a:latin typeface="Times New Roman"/>
                <a:cs typeface="Times New Roman"/>
              </a:rPr>
              <a:t>variables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by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summing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out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irrelevant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ones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5" dirty="0">
                <a:latin typeface="Times New Roman"/>
                <a:cs typeface="Times New Roman"/>
              </a:rPr>
              <a:t>For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example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20" dirty="0">
                <a:latin typeface="Times New Roman"/>
                <a:cs typeface="Times New Roman"/>
              </a:rPr>
              <a:t>Given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65" dirty="0">
                <a:latin typeface="Times New Roman"/>
                <a:cs typeface="Times New Roman"/>
              </a:rPr>
              <a:t>P(A, </a:t>
            </a:r>
            <a:r>
              <a:rPr sz="2100" spc="85" dirty="0">
                <a:latin typeface="Times New Roman"/>
                <a:cs typeface="Times New Roman"/>
              </a:rPr>
              <a:t>B,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85" dirty="0">
                <a:latin typeface="Times New Roman"/>
                <a:cs typeface="Times New Roman"/>
              </a:rPr>
              <a:t>C,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30" dirty="0">
                <a:latin typeface="Times New Roman"/>
                <a:cs typeface="Times New Roman"/>
              </a:rPr>
              <a:t>D)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1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30" dirty="0">
                <a:latin typeface="Times New Roman"/>
                <a:cs typeface="Times New Roman"/>
              </a:rPr>
              <a:t>Calculate</a:t>
            </a:r>
            <a:endParaRPr sz="21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915"/>
              </a:spcBef>
              <a:buClr>
                <a:srgbClr val="DF752E"/>
              </a:buClr>
              <a:buSzPct val="58333"/>
              <a:buFont typeface="Wingdings"/>
              <a:buChar char=""/>
              <a:tabLst>
                <a:tab pos="926465" algn="l"/>
              </a:tabLst>
            </a:pPr>
            <a:r>
              <a:rPr sz="1800" spc="-20" dirty="0">
                <a:latin typeface="Times New Roman"/>
                <a:cs typeface="Times New Roman"/>
              </a:rPr>
              <a:t>P(A)</a:t>
            </a:r>
            <a:endParaRPr sz="18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865"/>
              </a:spcBef>
              <a:buClr>
                <a:srgbClr val="DF752E"/>
              </a:buClr>
              <a:buSzPct val="58333"/>
              <a:buFont typeface="Wingdings"/>
              <a:buChar char=""/>
              <a:tabLst>
                <a:tab pos="926465" algn="l"/>
              </a:tabLst>
            </a:pPr>
            <a:r>
              <a:rPr sz="1800" spc="55" dirty="0">
                <a:latin typeface="Times New Roman"/>
                <a:cs typeface="Times New Roman"/>
              </a:rPr>
              <a:t>P(A,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C)</a:t>
            </a:r>
            <a:endParaRPr sz="18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865"/>
              </a:spcBef>
              <a:buClr>
                <a:srgbClr val="DF752E"/>
              </a:buClr>
              <a:buSzPct val="58333"/>
              <a:buFont typeface="Wingdings"/>
              <a:buChar char=""/>
              <a:tabLst>
                <a:tab pos="926465" algn="l"/>
              </a:tabLst>
            </a:pPr>
            <a:r>
              <a:rPr sz="1800" dirty="0">
                <a:latin typeface="Times New Roman"/>
                <a:cs typeface="Times New Roman"/>
              </a:rPr>
              <a:t>…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(any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subset)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66179" y="4272788"/>
            <a:ext cx="22860" cy="61594"/>
          </a:xfrm>
          <a:custGeom>
            <a:avLst/>
            <a:gdLst/>
            <a:ahLst/>
            <a:cxnLst/>
            <a:rect l="l" t="t" r="r" b="b"/>
            <a:pathLst>
              <a:path w="22860" h="61595">
                <a:moveTo>
                  <a:pt x="17272" y="0"/>
                </a:moveTo>
                <a:lnTo>
                  <a:pt x="5461" y="0"/>
                </a:lnTo>
                <a:lnTo>
                  <a:pt x="635" y="4699"/>
                </a:lnTo>
                <a:lnTo>
                  <a:pt x="508" y="10541"/>
                </a:lnTo>
                <a:lnTo>
                  <a:pt x="254" y="19176"/>
                </a:lnTo>
                <a:lnTo>
                  <a:pt x="0" y="26924"/>
                </a:lnTo>
                <a:lnTo>
                  <a:pt x="0" y="56387"/>
                </a:lnTo>
                <a:lnTo>
                  <a:pt x="5080" y="61594"/>
                </a:lnTo>
                <a:lnTo>
                  <a:pt x="17780" y="61594"/>
                </a:lnTo>
                <a:lnTo>
                  <a:pt x="22860" y="56387"/>
                </a:lnTo>
                <a:lnTo>
                  <a:pt x="22860" y="26924"/>
                </a:lnTo>
                <a:lnTo>
                  <a:pt x="22733" y="26543"/>
                </a:lnTo>
                <a:lnTo>
                  <a:pt x="22479" y="19050"/>
                </a:lnTo>
                <a:lnTo>
                  <a:pt x="22098" y="4699"/>
                </a:lnTo>
                <a:lnTo>
                  <a:pt x="1727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57369D1-510F-71CD-8CA1-62DCF730B633}"/>
                  </a:ext>
                </a:extLst>
              </p14:cNvPr>
              <p14:cNvContentPartPr/>
              <p14:nvPr/>
            </p14:nvContentPartPr>
            <p14:xfrm>
              <a:off x="2082960" y="3225960"/>
              <a:ext cx="7061040" cy="1994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57369D1-510F-71CD-8CA1-62DCF730B6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3600" y="3216600"/>
                <a:ext cx="7079760" cy="201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8539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47800"/>
            <a:ext cx="7467600" cy="1676400"/>
          </a:xfrm>
        </p:spPr>
        <p:txBody>
          <a:bodyPr/>
          <a:lstStyle/>
          <a:p>
            <a:r>
              <a:rPr lang="en-US" dirty="0"/>
              <a:t>Back to Bias-Variance Tradeoff</a:t>
            </a:r>
          </a:p>
        </p:txBody>
      </p:sp>
    </p:spTree>
    <p:extLst>
      <p:ext uri="{BB962C8B-B14F-4D97-AF65-F5344CB8AC3E}">
        <p14:creationId xmlns:p14="http://schemas.microsoft.com/office/powerpoint/2010/main" val="2340339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95" dirty="0"/>
              <a:t>Bias-</a:t>
            </a:r>
            <a:r>
              <a:rPr cap="small" spc="100" dirty="0"/>
              <a:t>Variance</a:t>
            </a:r>
            <a:r>
              <a:rPr cap="small" spc="295" dirty="0"/>
              <a:t> </a:t>
            </a:r>
            <a:r>
              <a:rPr cap="small" spc="100" dirty="0"/>
              <a:t>Trade-</a:t>
            </a:r>
            <a:r>
              <a:rPr cap="small" spc="220" dirty="0"/>
              <a:t>off</a:t>
            </a:r>
            <a:r>
              <a:rPr cap="small" spc="290" dirty="0"/>
              <a:t> </a:t>
            </a:r>
            <a:r>
              <a:rPr cap="small" spc="105" dirty="0"/>
              <a:t>Derivation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0A61D8-6C6A-C751-08A0-2D41F672E877}"/>
                  </a:ext>
                </a:extLst>
              </p:cNvPr>
              <p:cNvSpPr txBox="1"/>
              <p:nvPr/>
            </p:nvSpPr>
            <p:spPr>
              <a:xfrm>
                <a:off x="593344" y="2684015"/>
                <a:ext cx="8042148" cy="2362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=</a:t>
                </a:r>
              </a:p>
              <a:p>
                <a:pPr algn="ctr"/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0A61D8-6C6A-C751-08A0-2D41F672E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44" y="2684015"/>
                <a:ext cx="8042148" cy="2362681"/>
              </a:xfrm>
              <a:prstGeom prst="rect">
                <a:avLst/>
              </a:prstGeom>
              <a:blipFill>
                <a:blip r:embed="rId2"/>
                <a:stretch>
                  <a:fillRect t="-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38456-8E75-DBB0-D988-5FECDA06444E}"/>
                  </a:ext>
                </a:extLst>
              </p:cNvPr>
              <p:cNvSpPr txBox="1"/>
              <p:nvPr/>
            </p:nvSpPr>
            <p:spPr>
              <a:xfrm>
                <a:off x="2076704" y="1596585"/>
                <a:ext cx="45720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ar-AE" sz="1800" i="1" spc="145">
                              <a:latin typeface="Cambria Math" panose="02040503050406030204" pitchFamily="18" charset="0"/>
                              <a:cs typeface="Times New Roman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𝑀𝑆𝐸</m:t>
                          </m:r>
                        </m:sub>
                      </m:sSub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num>
                        <m:den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den>
                      </m:f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i="1" spc="145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ar-AE" i="1" spc="145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i="1" spc="145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ar-AE" i="1" spc="145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38456-8E75-DBB0-D988-5FECDA064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704" y="1596585"/>
                <a:ext cx="4572000" cy="848566"/>
              </a:xfrm>
              <a:prstGeom prst="rect">
                <a:avLst/>
              </a:prstGeom>
              <a:blipFill>
                <a:blip r:embed="rId3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5F24D79-9768-B906-3379-CFA65CAA0AF7}"/>
                  </a:ext>
                </a:extLst>
              </p14:cNvPr>
              <p14:cNvContentPartPr/>
              <p14:nvPr/>
            </p14:nvContentPartPr>
            <p14:xfrm>
              <a:off x="2895840" y="882720"/>
              <a:ext cx="5125320" cy="1975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5F24D79-9768-B906-3379-CFA65CAA0A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6480" y="873360"/>
                <a:ext cx="5144040" cy="19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9264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95" dirty="0"/>
              <a:t>Bias-</a:t>
            </a:r>
            <a:r>
              <a:rPr cap="small" spc="100" dirty="0"/>
              <a:t>Variance</a:t>
            </a:r>
            <a:r>
              <a:rPr cap="small" spc="295" dirty="0"/>
              <a:t> </a:t>
            </a:r>
            <a:r>
              <a:rPr cap="small" spc="100" dirty="0"/>
              <a:t>Trade-</a:t>
            </a:r>
            <a:r>
              <a:rPr cap="small" spc="220" dirty="0"/>
              <a:t>off</a:t>
            </a:r>
            <a:r>
              <a:rPr cap="small" spc="290" dirty="0"/>
              <a:t> </a:t>
            </a:r>
            <a:r>
              <a:rPr cap="small" spc="105" dirty="0"/>
              <a:t>Derivation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62DB52-B1CA-BF10-D4BD-ED3E800F8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6130"/>
            <a:ext cx="6837299" cy="64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6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95" dirty="0"/>
              <a:t>Bias-</a:t>
            </a:r>
            <a:r>
              <a:rPr cap="small" spc="100" dirty="0"/>
              <a:t>Variance</a:t>
            </a:r>
            <a:r>
              <a:rPr cap="small" spc="295" dirty="0"/>
              <a:t> </a:t>
            </a:r>
            <a:r>
              <a:rPr cap="small" spc="100" dirty="0"/>
              <a:t>Trade-</a:t>
            </a:r>
            <a:r>
              <a:rPr cap="small" spc="220" dirty="0"/>
              <a:t>off</a:t>
            </a:r>
            <a:r>
              <a:rPr cap="small" spc="290" dirty="0"/>
              <a:t> </a:t>
            </a:r>
            <a:r>
              <a:rPr cap="small" spc="105" dirty="0"/>
              <a:t>Derivation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62DB52-B1CA-BF10-D4BD-ED3E800F8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6130"/>
            <a:ext cx="6837299" cy="642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807B74-EDF0-09ED-552A-2FBF53609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459334"/>
            <a:ext cx="8991600" cy="5042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95" dirty="0"/>
              <a:t>Bias-</a:t>
            </a:r>
            <a:r>
              <a:rPr cap="small" spc="100" dirty="0"/>
              <a:t>Variance</a:t>
            </a:r>
            <a:r>
              <a:rPr cap="small" spc="295" dirty="0"/>
              <a:t> </a:t>
            </a:r>
            <a:r>
              <a:rPr cap="small" spc="100" dirty="0"/>
              <a:t>Trade-</a:t>
            </a:r>
            <a:r>
              <a:rPr cap="small" spc="220" dirty="0"/>
              <a:t>off</a:t>
            </a:r>
            <a:r>
              <a:rPr cap="small" spc="290" dirty="0"/>
              <a:t> </a:t>
            </a:r>
            <a:r>
              <a:rPr cap="small" spc="105" dirty="0"/>
              <a:t>Derivation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62DB52-B1CA-BF10-D4BD-ED3E800F8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6130"/>
            <a:ext cx="6837299" cy="642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807B74-EDF0-09ED-552A-2FBF53609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459334"/>
            <a:ext cx="8991600" cy="504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53D469-8774-A5E7-1F29-BA630F2D1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22"/>
          <a:stretch/>
        </p:blipFill>
        <p:spPr>
          <a:xfrm>
            <a:off x="330200" y="3708328"/>
            <a:ext cx="8128000" cy="40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34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95" dirty="0"/>
              <a:t>Bias-</a:t>
            </a:r>
            <a:r>
              <a:rPr cap="small" spc="100" dirty="0"/>
              <a:t>Variance</a:t>
            </a:r>
            <a:r>
              <a:rPr cap="small" spc="295" dirty="0"/>
              <a:t> </a:t>
            </a:r>
            <a:r>
              <a:rPr cap="small" spc="100" dirty="0"/>
              <a:t>Trade-</a:t>
            </a:r>
            <a:r>
              <a:rPr cap="small" spc="220" dirty="0"/>
              <a:t>off</a:t>
            </a:r>
            <a:r>
              <a:rPr cap="small" spc="290" dirty="0"/>
              <a:t> </a:t>
            </a:r>
            <a:r>
              <a:rPr cap="small" spc="105" dirty="0"/>
              <a:t>Derivation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62DB52-B1CA-BF10-D4BD-ED3E800F8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6130"/>
            <a:ext cx="6837299" cy="642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807B74-EDF0-09ED-552A-2FBF53609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459334"/>
            <a:ext cx="8991600" cy="504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53D469-8774-A5E7-1F29-BA630F2D1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22"/>
          <a:stretch/>
        </p:blipFill>
        <p:spPr>
          <a:xfrm>
            <a:off x="330200" y="3708328"/>
            <a:ext cx="8128000" cy="4064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A5CD91-C6C1-A562-F0DF-AB144AE77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463" y="4264309"/>
            <a:ext cx="4545965" cy="1457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1371261-8508-9A7A-6065-53A0E04872B9}"/>
                  </a:ext>
                </a:extLst>
              </p14:cNvPr>
              <p14:cNvContentPartPr/>
              <p14:nvPr/>
            </p14:nvContentPartPr>
            <p14:xfrm>
              <a:off x="520920" y="2514600"/>
              <a:ext cx="8611920" cy="1181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1371261-8508-9A7A-6065-53A0E04872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1560" y="2505240"/>
                <a:ext cx="8630640" cy="12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6902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25" dirty="0"/>
              <a:t>Bias / Variance Tradeoff</a:t>
            </a:r>
            <a:endParaRPr cap="small" spc="6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5545DC-801B-C870-1DFB-5A6D863A5E26}"/>
              </a:ext>
            </a:extLst>
          </p:cNvPr>
          <p:cNvSpPr txBox="1"/>
          <p:nvPr/>
        </p:nvSpPr>
        <p:spPr>
          <a:xfrm>
            <a:off x="6324600" y="44958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1026" name="Picture 2" descr="Overfitting vs Underfitting in Machine Learning [Differences]">
            <a:extLst>
              <a:ext uri="{FF2B5EF4-FFF2-40B4-BE49-F238E27FC236}">
                <a16:creationId xmlns:a16="http://schemas.microsoft.com/office/drawing/2014/main" id="{E2ADEAC3-CD11-9BC4-C9FA-D6F58A706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0"/>
            <a:ext cx="6489700" cy="481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344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5" dirty="0"/>
              <a:t>Bias</a:t>
            </a:r>
            <a:r>
              <a:rPr cap="small" spc="240" dirty="0"/>
              <a:t> </a:t>
            </a:r>
            <a:r>
              <a:rPr cap="small" spc="70" dirty="0"/>
              <a:t>vs</a:t>
            </a:r>
            <a:r>
              <a:rPr cap="small" spc="254" dirty="0"/>
              <a:t> </a:t>
            </a:r>
            <a:r>
              <a:rPr cap="small" spc="55" dirty="0"/>
              <a:t>Variance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4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pc="150" dirty="0"/>
              <a:t>High</a:t>
            </a:r>
            <a:r>
              <a:rPr spc="100" dirty="0"/>
              <a:t> </a:t>
            </a:r>
            <a:r>
              <a:rPr spc="125" dirty="0"/>
              <a:t>bias</a:t>
            </a:r>
          </a:p>
          <a:p>
            <a:pPr marL="652780" lvl="1" indent="-274320">
              <a:lnSpc>
                <a:spcPct val="100000"/>
              </a:lnSpc>
              <a:spcBef>
                <a:spcPts val="470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100" dirty="0">
                <a:latin typeface="Times New Roman"/>
                <a:cs typeface="Times New Roman"/>
              </a:rPr>
              <a:t>More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35" dirty="0">
                <a:latin typeface="Times New Roman"/>
                <a:cs typeface="Times New Roman"/>
              </a:rPr>
              <a:t>assumptions</a:t>
            </a:r>
            <a:endParaRPr sz="190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405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926465" algn="l"/>
              </a:tabLst>
            </a:pPr>
            <a:r>
              <a:rPr sz="1700" spc="70" dirty="0">
                <a:latin typeface="Times New Roman"/>
                <a:cs typeface="Times New Roman"/>
              </a:rPr>
              <a:t>E.g.,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spc="120" dirty="0">
                <a:latin typeface="Times New Roman"/>
                <a:cs typeface="Times New Roman"/>
              </a:rPr>
              <a:t>naïve</a:t>
            </a:r>
            <a:r>
              <a:rPr sz="1700" spc="55" dirty="0">
                <a:latin typeface="Times New Roman"/>
                <a:cs typeface="Times New Roman"/>
              </a:rPr>
              <a:t> </a:t>
            </a:r>
            <a:r>
              <a:rPr sz="1700" spc="100" dirty="0">
                <a:latin typeface="Times New Roman"/>
                <a:cs typeface="Times New Roman"/>
              </a:rPr>
              <a:t>Bayes,</a:t>
            </a:r>
            <a:r>
              <a:rPr sz="1700" spc="55" dirty="0">
                <a:latin typeface="Times New Roman"/>
                <a:cs typeface="Times New Roman"/>
              </a:rPr>
              <a:t> </a:t>
            </a:r>
            <a:r>
              <a:rPr sz="1700" spc="125" dirty="0">
                <a:latin typeface="Times New Roman"/>
                <a:cs typeface="Times New Roman"/>
              </a:rPr>
              <a:t>linear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105" dirty="0">
                <a:latin typeface="Times New Roman"/>
                <a:cs typeface="Times New Roman"/>
              </a:rPr>
              <a:t>regression,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114" dirty="0">
                <a:latin typeface="Times New Roman"/>
                <a:cs typeface="Times New Roman"/>
              </a:rPr>
              <a:t>large</a:t>
            </a:r>
            <a:r>
              <a:rPr sz="1700" spc="55" dirty="0">
                <a:latin typeface="Times New Roman"/>
                <a:cs typeface="Times New Roman"/>
              </a:rPr>
              <a:t> </a:t>
            </a:r>
            <a:r>
              <a:rPr sz="1700" spc="105" dirty="0">
                <a:latin typeface="Times New Roman"/>
                <a:cs typeface="Times New Roman"/>
              </a:rPr>
              <a:t>priors</a:t>
            </a:r>
            <a:endParaRPr sz="17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459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125" dirty="0">
                <a:latin typeface="Times New Roman"/>
                <a:cs typeface="Times New Roman"/>
              </a:rPr>
              <a:t>Simpler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models</a:t>
            </a:r>
            <a:endParaRPr sz="190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405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926465" algn="l"/>
              </a:tabLst>
            </a:pPr>
            <a:r>
              <a:rPr sz="1700" spc="70" dirty="0">
                <a:latin typeface="Times New Roman"/>
                <a:cs typeface="Times New Roman"/>
              </a:rPr>
              <a:t>E.g.,</a:t>
            </a:r>
            <a:r>
              <a:rPr sz="1700" spc="55" dirty="0">
                <a:latin typeface="Times New Roman"/>
                <a:cs typeface="Times New Roman"/>
              </a:rPr>
              <a:t> </a:t>
            </a:r>
            <a:r>
              <a:rPr sz="1700" spc="125" dirty="0">
                <a:latin typeface="Times New Roman"/>
                <a:cs typeface="Times New Roman"/>
              </a:rPr>
              <a:t>linear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models,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125" dirty="0">
                <a:latin typeface="Times New Roman"/>
                <a:cs typeface="Times New Roman"/>
              </a:rPr>
              <a:t>small</a:t>
            </a:r>
            <a:r>
              <a:rPr sz="1700" spc="5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decision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120" dirty="0">
                <a:latin typeface="Times New Roman"/>
                <a:cs typeface="Times New Roman"/>
              </a:rPr>
              <a:t>trees,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125" dirty="0">
                <a:latin typeface="Times New Roman"/>
                <a:cs typeface="Times New Roman"/>
              </a:rPr>
              <a:t>small</a:t>
            </a:r>
            <a:r>
              <a:rPr sz="1700" spc="55" dirty="0">
                <a:latin typeface="Times New Roman"/>
                <a:cs typeface="Times New Roman"/>
              </a:rPr>
              <a:t> </a:t>
            </a:r>
            <a:r>
              <a:rPr sz="1700" spc="135" dirty="0">
                <a:latin typeface="Times New Roman"/>
                <a:cs typeface="Times New Roman"/>
              </a:rPr>
              <a:t>neural</a:t>
            </a:r>
            <a:endParaRPr sz="17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1700" spc="114" dirty="0"/>
              <a:t>networks,</a:t>
            </a:r>
            <a:r>
              <a:rPr sz="1700" spc="65" dirty="0"/>
              <a:t> </a:t>
            </a:r>
            <a:r>
              <a:rPr sz="1700" spc="125" dirty="0"/>
              <a:t>high</a:t>
            </a:r>
            <a:r>
              <a:rPr sz="1700" spc="75" dirty="0"/>
              <a:t> </a:t>
            </a:r>
            <a:r>
              <a:rPr sz="1700" spc="110" dirty="0"/>
              <a:t>regularization,</a:t>
            </a:r>
            <a:r>
              <a:rPr sz="1700" spc="40" dirty="0"/>
              <a:t> </a:t>
            </a:r>
            <a:r>
              <a:rPr sz="1700" spc="-50" dirty="0"/>
              <a:t>…</a:t>
            </a:r>
            <a:endParaRPr sz="1700"/>
          </a:p>
          <a:p>
            <a:pPr marL="286385" indent="-273685">
              <a:lnSpc>
                <a:spcPct val="100000"/>
              </a:lnSpc>
              <a:spcBef>
                <a:spcPts val="59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pc="150" dirty="0"/>
              <a:t>High</a:t>
            </a:r>
            <a:r>
              <a:rPr spc="100" dirty="0"/>
              <a:t> </a:t>
            </a:r>
            <a:r>
              <a:rPr spc="135" dirty="0"/>
              <a:t>variance</a:t>
            </a:r>
          </a:p>
          <a:p>
            <a:pPr marL="652780" lvl="1" indent="-274320">
              <a:lnSpc>
                <a:spcPct val="100000"/>
              </a:lnSpc>
              <a:spcBef>
                <a:spcPts val="470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140" dirty="0">
                <a:latin typeface="Times New Roman"/>
                <a:cs typeface="Times New Roman"/>
              </a:rPr>
              <a:t>Fewer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135" dirty="0">
                <a:latin typeface="Times New Roman"/>
                <a:cs typeface="Times New Roman"/>
              </a:rPr>
              <a:t>assumptions</a:t>
            </a:r>
            <a:endParaRPr sz="1900">
              <a:latin typeface="Times New Roman"/>
              <a:cs typeface="Times New Roman"/>
            </a:endParaRPr>
          </a:p>
          <a:p>
            <a:pPr marL="927100" marR="5080" lvl="2" indent="-182880">
              <a:lnSpc>
                <a:spcPct val="100000"/>
              </a:lnSpc>
              <a:spcBef>
                <a:spcPts val="405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927100" algn="l"/>
              </a:tabLst>
            </a:pPr>
            <a:r>
              <a:rPr sz="1700" spc="70" dirty="0">
                <a:latin typeface="Times New Roman"/>
                <a:cs typeface="Times New Roman"/>
              </a:rPr>
              <a:t>E.g.,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spc="65" dirty="0">
                <a:latin typeface="Times New Roman"/>
                <a:cs typeface="Times New Roman"/>
              </a:rPr>
              <a:t>logistic</a:t>
            </a:r>
            <a:r>
              <a:rPr sz="1700" spc="55" dirty="0">
                <a:latin typeface="Times New Roman"/>
                <a:cs typeface="Times New Roman"/>
              </a:rPr>
              <a:t> </a:t>
            </a:r>
            <a:r>
              <a:rPr sz="1700" spc="110" dirty="0">
                <a:latin typeface="Times New Roman"/>
                <a:cs typeface="Times New Roman"/>
              </a:rPr>
              <a:t>regression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spc="130" dirty="0">
                <a:latin typeface="Times New Roman"/>
                <a:cs typeface="Times New Roman"/>
              </a:rPr>
              <a:t>versus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120" dirty="0">
                <a:latin typeface="Times New Roman"/>
                <a:cs typeface="Times New Roman"/>
              </a:rPr>
              <a:t>naïve</a:t>
            </a:r>
            <a:r>
              <a:rPr sz="1700" spc="55" dirty="0">
                <a:latin typeface="Times New Roman"/>
                <a:cs typeface="Times New Roman"/>
              </a:rPr>
              <a:t> </a:t>
            </a:r>
            <a:r>
              <a:rPr sz="1700" spc="100" dirty="0">
                <a:latin typeface="Times New Roman"/>
                <a:cs typeface="Times New Roman"/>
              </a:rPr>
              <a:t>Bayes,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114" dirty="0">
                <a:latin typeface="Times New Roman"/>
                <a:cs typeface="Times New Roman"/>
              </a:rPr>
              <a:t>MLE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vs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105" dirty="0">
                <a:latin typeface="Times New Roman"/>
                <a:cs typeface="Times New Roman"/>
              </a:rPr>
              <a:t>Bayesian, </a:t>
            </a:r>
            <a:r>
              <a:rPr sz="1700" spc="125" dirty="0">
                <a:latin typeface="Times New Roman"/>
                <a:cs typeface="Times New Roman"/>
              </a:rPr>
              <a:t>small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100" dirty="0">
                <a:latin typeface="Times New Roman"/>
                <a:cs typeface="Times New Roman"/>
              </a:rPr>
              <a:t>priors</a:t>
            </a:r>
            <a:endParaRPr sz="17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459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100" dirty="0">
                <a:latin typeface="Times New Roman"/>
                <a:cs typeface="Times New Roman"/>
              </a:rPr>
              <a:t>More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75" dirty="0">
                <a:latin typeface="Times New Roman"/>
                <a:cs typeface="Times New Roman"/>
              </a:rPr>
              <a:t>complex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models</a:t>
            </a:r>
            <a:endParaRPr sz="190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405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926465" algn="l"/>
              </a:tabLst>
            </a:pPr>
            <a:r>
              <a:rPr sz="1700" spc="70" dirty="0">
                <a:latin typeface="Times New Roman"/>
                <a:cs typeface="Times New Roman"/>
              </a:rPr>
              <a:t>E.g.,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polynomial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105" dirty="0">
                <a:latin typeface="Times New Roman"/>
                <a:cs typeface="Times New Roman"/>
              </a:rPr>
              <a:t>regression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130" dirty="0">
                <a:latin typeface="Times New Roman"/>
                <a:cs typeface="Times New Roman"/>
              </a:rPr>
              <a:t>versus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spc="130" dirty="0">
                <a:latin typeface="Times New Roman"/>
                <a:cs typeface="Times New Roman"/>
              </a:rPr>
              <a:t>linear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105" dirty="0">
                <a:latin typeface="Times New Roman"/>
                <a:cs typeface="Times New Roman"/>
              </a:rPr>
              <a:t>regression,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75" dirty="0">
                <a:latin typeface="Times New Roman"/>
                <a:cs typeface="Times New Roman"/>
              </a:rPr>
              <a:t>bigger</a:t>
            </a:r>
            <a:endParaRPr sz="17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1700" spc="145" dirty="0"/>
              <a:t>neural</a:t>
            </a:r>
            <a:r>
              <a:rPr sz="1700" spc="45" dirty="0"/>
              <a:t> </a:t>
            </a:r>
            <a:r>
              <a:rPr sz="1700" spc="150" dirty="0"/>
              <a:t>nets</a:t>
            </a:r>
            <a:r>
              <a:rPr sz="1700" spc="45" dirty="0"/>
              <a:t> </a:t>
            </a:r>
            <a:r>
              <a:rPr sz="1700" spc="130" dirty="0"/>
              <a:t>versus</a:t>
            </a:r>
            <a:r>
              <a:rPr sz="1700" spc="50" dirty="0"/>
              <a:t> </a:t>
            </a:r>
            <a:r>
              <a:rPr sz="1700" spc="125" dirty="0"/>
              <a:t>smaller</a:t>
            </a:r>
            <a:r>
              <a:rPr sz="1700" spc="50" dirty="0"/>
              <a:t> </a:t>
            </a:r>
            <a:r>
              <a:rPr sz="1700" spc="90" dirty="0"/>
              <a:t>ones,</a:t>
            </a:r>
            <a:r>
              <a:rPr sz="1700" spc="40" dirty="0"/>
              <a:t> </a:t>
            </a:r>
            <a:r>
              <a:rPr sz="1700" spc="100" dirty="0"/>
              <a:t>less</a:t>
            </a:r>
            <a:r>
              <a:rPr sz="1700" spc="60" dirty="0"/>
              <a:t> </a:t>
            </a:r>
            <a:r>
              <a:rPr sz="1700" spc="110" dirty="0"/>
              <a:t>regularization</a:t>
            </a:r>
            <a:endParaRPr sz="1700"/>
          </a:p>
          <a:p>
            <a:pPr marL="652780" lvl="1" indent="-274320">
              <a:lnSpc>
                <a:spcPct val="100000"/>
              </a:lnSpc>
              <a:spcBef>
                <a:spcPts val="459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130" dirty="0">
                <a:latin typeface="Times New Roman"/>
                <a:cs typeface="Times New Roman"/>
              </a:rPr>
              <a:t>Small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60" dirty="0">
                <a:latin typeface="Times New Roman"/>
                <a:cs typeface="Times New Roman"/>
              </a:rPr>
              <a:t>data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5" dirty="0"/>
              <a:t>Bias</a:t>
            </a:r>
            <a:r>
              <a:rPr cap="small" spc="240" dirty="0"/>
              <a:t> </a:t>
            </a:r>
            <a:r>
              <a:rPr cap="small" spc="70" dirty="0"/>
              <a:t>vs</a:t>
            </a:r>
            <a:r>
              <a:rPr cap="small" spc="254" dirty="0"/>
              <a:t> </a:t>
            </a:r>
            <a:r>
              <a:rPr cap="small" spc="55" dirty="0"/>
              <a:t>Variance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D9CB2-981A-5B54-AB71-541886845D20}"/>
              </a:ext>
            </a:extLst>
          </p:cNvPr>
          <p:cNvSpPr txBox="1"/>
          <p:nvPr/>
        </p:nvSpPr>
        <p:spPr>
          <a:xfrm>
            <a:off x="3276600" y="6234541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verdana" panose="020B0604030504040204" pitchFamily="34" charset="0"/>
                <a:hlinkClick r:id="rId2"/>
              </a:rPr>
              <a:t>http://scott.fortmann-roe.com/docs/BiasVariance.html</a:t>
            </a:r>
            <a:endParaRPr lang="en-US" sz="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B136AB-92FE-C568-0E5C-DF83D0F0D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77806"/>
            <a:ext cx="62484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90675B-9DE1-2A97-F9D0-5391A5C00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221099"/>
            <a:ext cx="2705100" cy="7366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54BA5A-7728-4B84-9414-9088CC97B9AB}"/>
              </a:ext>
            </a:extLst>
          </p:cNvPr>
          <p:cNvCxnSpPr>
            <a:cxnSpLocks/>
          </p:cNvCxnSpPr>
          <p:nvPr/>
        </p:nvCxnSpPr>
        <p:spPr>
          <a:xfrm flipH="1">
            <a:off x="5791200" y="2589399"/>
            <a:ext cx="381000" cy="15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97A66EE-FC58-6A78-F041-D0F7CCA28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0" y="4800600"/>
            <a:ext cx="2146300" cy="711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C58769-7241-8FEC-6197-7BD955A470C2}"/>
              </a:ext>
            </a:extLst>
          </p:cNvPr>
          <p:cNvCxnSpPr>
            <a:cxnSpLocks/>
          </p:cNvCxnSpPr>
          <p:nvPr/>
        </p:nvCxnSpPr>
        <p:spPr>
          <a:xfrm flipH="1">
            <a:off x="5981700" y="5029200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2CA8DB0-9A40-7829-C289-8DF71A228EB3}"/>
                  </a:ext>
                </a:extLst>
              </p14:cNvPr>
              <p14:cNvContentPartPr/>
              <p14:nvPr/>
            </p14:nvContentPartPr>
            <p14:xfrm>
              <a:off x="2965680" y="600696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2CA8DB0-9A40-7829-C289-8DF71A228E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6320" y="59976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2844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5" dirty="0"/>
              <a:t>Bias</a:t>
            </a:r>
            <a:r>
              <a:rPr cap="small" spc="240" dirty="0"/>
              <a:t> </a:t>
            </a:r>
            <a:r>
              <a:rPr cap="small" spc="70" dirty="0"/>
              <a:t>vs</a:t>
            </a:r>
            <a:r>
              <a:rPr cap="small" spc="254" dirty="0"/>
              <a:t> </a:t>
            </a:r>
            <a:r>
              <a:rPr cap="small" spc="55" dirty="0"/>
              <a:t>Variance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A0193D-D65C-5A13-A2DD-7969F9BF5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03" y="1570333"/>
            <a:ext cx="5019993" cy="450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DD9CB2-981A-5B54-AB71-541886845D20}"/>
              </a:ext>
            </a:extLst>
          </p:cNvPr>
          <p:cNvSpPr txBox="1"/>
          <p:nvPr/>
        </p:nvSpPr>
        <p:spPr>
          <a:xfrm>
            <a:off x="3276600" y="6234541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verdana" panose="020B0604030504040204" pitchFamily="34" charset="0"/>
                <a:hlinkClick r:id="rId3"/>
              </a:rPr>
              <a:t>http://scott.fortmann-roe.com/docs/BiasVariance.html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3666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47800"/>
            <a:ext cx="7467600" cy="1676400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758919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70" dirty="0"/>
              <a:t>Classification Problem</a:t>
            </a:r>
            <a:endParaRPr cap="small" spc="70" dirty="0"/>
          </a:p>
        </p:txBody>
      </p:sp>
      <p:sp>
        <p:nvSpPr>
          <p:cNvPr id="3" name="object 3"/>
          <p:cNvSpPr txBox="1"/>
          <p:nvPr/>
        </p:nvSpPr>
        <p:spPr>
          <a:xfrm>
            <a:off x="523240" y="1593316"/>
            <a:ext cx="7207884" cy="2083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77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  <a:tab pos="3445510" algn="l"/>
              </a:tabLst>
            </a:pPr>
            <a:r>
              <a:rPr sz="2000" spc="114" dirty="0">
                <a:latin typeface="Times New Roman"/>
                <a:cs typeface="Times New Roman"/>
              </a:rPr>
              <a:t>Given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labeled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80" dirty="0">
                <a:latin typeface="Times New Roman"/>
                <a:cs typeface="Times New Roman"/>
              </a:rPr>
              <a:t>dataset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355" dirty="0">
                <a:latin typeface="STIXGeneral"/>
                <a:cs typeface="STIXGeneral"/>
              </a:rPr>
              <a:t>𝒟</a:t>
            </a:r>
            <a:r>
              <a:rPr sz="2000" dirty="0">
                <a:latin typeface="STIXGeneral"/>
                <a:cs typeface="STIXGeneral"/>
              </a:rPr>
              <a:t>	</a:t>
            </a:r>
            <a:r>
              <a:rPr sz="2000" spc="120" dirty="0">
                <a:latin typeface="STIXGeneral"/>
                <a:cs typeface="STIXGeneral"/>
              </a:rPr>
              <a:t>=</a:t>
            </a:r>
            <a:r>
              <a:rPr sz="2000" spc="75" dirty="0">
                <a:latin typeface="STIXGeneral"/>
                <a:cs typeface="STIXGeneral"/>
              </a:rPr>
              <a:t> </a:t>
            </a:r>
            <a:r>
              <a:rPr sz="2000" spc="-55" dirty="0">
                <a:latin typeface="STIXGeneral"/>
                <a:cs typeface="STIXGeneral"/>
              </a:rPr>
              <a:t>{⟨𝑥</a:t>
            </a:r>
            <a:r>
              <a:rPr sz="2175" spc="-82" baseline="-15325" dirty="0">
                <a:latin typeface="STIXGeneral"/>
                <a:cs typeface="STIXGeneral"/>
              </a:rPr>
              <a:t>𝑖</a:t>
            </a:r>
            <a:r>
              <a:rPr sz="2000" spc="-55" dirty="0">
                <a:latin typeface="STIXGeneral"/>
                <a:cs typeface="STIXGeneral"/>
              </a:rPr>
              <a:t>,</a:t>
            </a:r>
            <a:r>
              <a:rPr sz="2000" spc="-170" dirty="0">
                <a:latin typeface="STIXGeneral"/>
                <a:cs typeface="STIXGeneral"/>
              </a:rPr>
              <a:t> </a:t>
            </a:r>
            <a:r>
              <a:rPr sz="2000" dirty="0">
                <a:latin typeface="STIXGeneral"/>
                <a:cs typeface="STIXGeneral"/>
              </a:rPr>
              <a:t>𝑦</a:t>
            </a:r>
            <a:r>
              <a:rPr sz="2175" baseline="-15325" dirty="0">
                <a:latin typeface="STIXGeneral"/>
                <a:cs typeface="STIXGeneral"/>
              </a:rPr>
              <a:t>𝑖</a:t>
            </a:r>
            <a:r>
              <a:rPr sz="2000" dirty="0">
                <a:latin typeface="STIXGeneral"/>
                <a:cs typeface="STIXGeneral"/>
              </a:rPr>
              <a:t>⟩}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where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TIXGeneral"/>
                <a:cs typeface="STIXGeneral"/>
              </a:rPr>
              <a:t>𝑥</a:t>
            </a:r>
            <a:r>
              <a:rPr sz="2175" baseline="-15325" dirty="0">
                <a:latin typeface="STIXGeneral"/>
                <a:cs typeface="STIXGeneral"/>
              </a:rPr>
              <a:t>𝑖</a:t>
            </a:r>
            <a:r>
              <a:rPr sz="2175" spc="502" baseline="-15325" dirty="0">
                <a:latin typeface="STIXGeneral"/>
                <a:cs typeface="STIXGeneral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is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55" dirty="0">
                <a:latin typeface="Times New Roman"/>
                <a:cs typeface="Times New Roman"/>
              </a:rPr>
              <a:t>input </a:t>
            </a:r>
            <a:r>
              <a:rPr sz="2000" spc="190" dirty="0">
                <a:latin typeface="Times New Roman"/>
                <a:cs typeface="Times New Roman"/>
              </a:rPr>
              <a:t>and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STIXGeneral"/>
                <a:cs typeface="STIXGeneral"/>
              </a:rPr>
              <a:t>𝑦</a:t>
            </a:r>
            <a:r>
              <a:rPr sz="2175" spc="82" baseline="-15325" dirty="0">
                <a:latin typeface="STIXGeneral"/>
                <a:cs typeface="STIXGeneral"/>
              </a:rPr>
              <a:t>𝑖</a:t>
            </a:r>
            <a:r>
              <a:rPr sz="2175" spc="517" baseline="-15325" dirty="0">
                <a:latin typeface="STIXGeneral"/>
                <a:cs typeface="STIXGeneral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is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discrete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output</a:t>
            </a:r>
            <a:endParaRPr sz="2000">
              <a:latin typeface="Times New Roman"/>
              <a:cs typeface="Times New Roman"/>
            </a:endParaRPr>
          </a:p>
          <a:p>
            <a:pPr marL="299085" indent="-273685">
              <a:lnSpc>
                <a:spcPct val="100000"/>
              </a:lnSpc>
              <a:spcBef>
                <a:spcPts val="10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160" dirty="0">
                <a:latin typeface="Times New Roman"/>
                <a:cs typeface="Times New Roman"/>
              </a:rPr>
              <a:t>Train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classifier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TIXGeneral"/>
                <a:cs typeface="STIXGeneral"/>
              </a:rPr>
              <a:t>𝑓:</a:t>
            </a:r>
            <a:r>
              <a:rPr sz="2000" spc="260" dirty="0">
                <a:latin typeface="STIXGeneral"/>
                <a:cs typeface="STIXGeneral"/>
              </a:rPr>
              <a:t> </a:t>
            </a:r>
            <a:r>
              <a:rPr sz="2000" dirty="0">
                <a:latin typeface="STIXGeneral"/>
                <a:cs typeface="STIXGeneral"/>
              </a:rPr>
              <a:t>𝒳</a:t>
            </a:r>
            <a:r>
              <a:rPr sz="2000" spc="114" dirty="0">
                <a:latin typeface="STIXGeneral"/>
                <a:cs typeface="STIXGeneral"/>
              </a:rPr>
              <a:t> </a:t>
            </a:r>
            <a:r>
              <a:rPr sz="2000" spc="-190" dirty="0">
                <a:latin typeface="STIXGeneral"/>
                <a:cs typeface="STIXGeneral"/>
              </a:rPr>
              <a:t>→</a:t>
            </a:r>
            <a:r>
              <a:rPr sz="2000" spc="50" dirty="0">
                <a:latin typeface="STIXGeneral"/>
                <a:cs typeface="STIXGeneral"/>
              </a:rPr>
              <a:t> </a:t>
            </a:r>
            <a:r>
              <a:rPr sz="2000" spc="-390" dirty="0">
                <a:latin typeface="STIXGeneral"/>
                <a:cs typeface="STIXGeneral"/>
              </a:rPr>
              <a:t>𝒴</a:t>
            </a:r>
            <a:r>
              <a:rPr sz="2000" spc="105" dirty="0">
                <a:latin typeface="STIXGeneral"/>
                <a:cs typeface="STIXGeneral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using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355" dirty="0">
                <a:latin typeface="STIXGeneral"/>
                <a:cs typeface="STIXGeneral"/>
              </a:rPr>
              <a:t>𝒟</a:t>
            </a:r>
            <a:endParaRPr sz="2000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10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145" dirty="0">
                <a:latin typeface="Times New Roman"/>
                <a:cs typeface="Times New Roman"/>
              </a:rPr>
              <a:t>The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purpose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TIXGeneral"/>
                <a:cs typeface="STIXGeneral"/>
              </a:rPr>
              <a:t>𝑓</a:t>
            </a:r>
            <a:r>
              <a:rPr sz="2000" spc="135" dirty="0">
                <a:latin typeface="STIXGeneral"/>
                <a:cs typeface="STIXGeneral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is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to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perform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“well”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on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170" dirty="0">
                <a:latin typeface="Times New Roman"/>
                <a:cs typeface="Times New Roman"/>
              </a:rPr>
              <a:t>unseen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70" dirty="0">
                <a:latin typeface="Times New Roman"/>
                <a:cs typeface="Times New Roman"/>
              </a:rPr>
              <a:t>data</a:t>
            </a:r>
            <a:endParaRPr sz="2000">
              <a:latin typeface="Times New Roman"/>
              <a:cs typeface="Times New Roman"/>
            </a:endParaRPr>
          </a:p>
          <a:p>
            <a:pPr marL="299085" indent="-273685">
              <a:lnSpc>
                <a:spcPct val="100000"/>
              </a:lnSpc>
              <a:spcBef>
                <a:spcPts val="10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105" dirty="0">
                <a:latin typeface="Times New Roman"/>
                <a:cs typeface="Times New Roman"/>
              </a:rPr>
              <a:t>How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do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we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define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“well”?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70" dirty="0"/>
              <a:t>Accuracy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17116"/>
            <a:ext cx="7157084" cy="409575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145" dirty="0">
                <a:latin typeface="Times New Roman"/>
                <a:cs typeface="Times New Roman"/>
              </a:rPr>
              <a:t>The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simplest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80" dirty="0">
                <a:latin typeface="Times New Roman"/>
                <a:cs typeface="Times New Roman"/>
              </a:rPr>
              <a:t>measure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is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“is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prediction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correct?”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0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135" dirty="0">
                <a:latin typeface="Times New Roman"/>
                <a:cs typeface="Times New Roman"/>
              </a:rPr>
              <a:t>Examples</a:t>
            </a:r>
            <a:endParaRPr sz="20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80000"/>
              <a:buFont typeface="Wingdings 2"/>
              <a:buChar char=""/>
              <a:tabLst>
                <a:tab pos="652780" algn="l"/>
              </a:tabLst>
            </a:pPr>
            <a:r>
              <a:rPr sz="2000" spc="110" dirty="0">
                <a:latin typeface="Times New Roman"/>
                <a:cs typeface="Times New Roman"/>
              </a:rPr>
              <a:t>Given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215" dirty="0">
                <a:latin typeface="Times New Roman"/>
                <a:cs typeface="Times New Roman"/>
              </a:rPr>
              <a:t>an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email,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model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predicts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it’s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160" dirty="0">
                <a:latin typeface="Times New Roman"/>
                <a:cs typeface="Times New Roman"/>
              </a:rPr>
              <a:t>spam.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Is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it</a:t>
            </a:r>
            <a:endParaRPr sz="2000">
              <a:latin typeface="Times New Roman"/>
              <a:cs typeface="Times New Roman"/>
            </a:endParaRPr>
          </a:p>
          <a:p>
            <a:pPr marL="652780">
              <a:lnSpc>
                <a:spcPct val="100000"/>
              </a:lnSpc>
              <a:spcBef>
                <a:spcPts val="480"/>
              </a:spcBef>
            </a:pPr>
            <a:r>
              <a:rPr sz="2000" spc="80" dirty="0">
                <a:latin typeface="Times New Roman"/>
                <a:cs typeface="Times New Roman"/>
              </a:rPr>
              <a:t>correct?</a:t>
            </a:r>
            <a:endParaRPr sz="2000">
              <a:latin typeface="Times New Roman"/>
              <a:cs typeface="Times New Roman"/>
            </a:endParaRPr>
          </a:p>
          <a:p>
            <a:pPr marL="652780" marR="735330" lvl="1" indent="-274320">
              <a:lnSpc>
                <a:spcPct val="120000"/>
              </a:lnSpc>
              <a:spcBef>
                <a:spcPts val="480"/>
              </a:spcBef>
              <a:buClr>
                <a:srgbClr val="FD8537"/>
              </a:buClr>
              <a:buSzPct val="80000"/>
              <a:buFont typeface="Wingdings 2"/>
              <a:buChar char=""/>
              <a:tabLst>
                <a:tab pos="652780" algn="l"/>
              </a:tabLst>
            </a:pPr>
            <a:r>
              <a:rPr sz="2000" spc="110" dirty="0">
                <a:latin typeface="Times New Roman"/>
                <a:cs typeface="Times New Roman"/>
              </a:rPr>
              <a:t>Given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160" dirty="0">
                <a:latin typeface="Times New Roman"/>
                <a:cs typeface="Times New Roman"/>
              </a:rPr>
              <a:t>patient,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model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predicts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70" dirty="0">
                <a:latin typeface="Times New Roman"/>
                <a:cs typeface="Times New Roman"/>
              </a:rPr>
              <a:t>patient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is </a:t>
            </a:r>
            <a:r>
              <a:rPr sz="2000" spc="114" dirty="0">
                <a:latin typeface="Times New Roman"/>
                <a:cs typeface="Times New Roman"/>
              </a:rPr>
              <a:t>suffering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from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90" dirty="0">
                <a:latin typeface="Times New Roman"/>
                <a:cs typeface="Times New Roman"/>
              </a:rPr>
              <a:t>Heart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disease.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Is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it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correct?</a:t>
            </a:r>
            <a:endParaRPr sz="2000">
              <a:latin typeface="Times New Roman"/>
              <a:cs typeface="Times New Roman"/>
            </a:endParaRPr>
          </a:p>
          <a:p>
            <a:pPr marL="652780" marR="5080" lvl="1" indent="-274320">
              <a:lnSpc>
                <a:spcPct val="120000"/>
              </a:lnSpc>
              <a:spcBef>
                <a:spcPts val="484"/>
              </a:spcBef>
              <a:buClr>
                <a:srgbClr val="FD8537"/>
              </a:buClr>
              <a:buSzPct val="80000"/>
              <a:buFont typeface="Wingdings 2"/>
              <a:buChar char=""/>
              <a:tabLst>
                <a:tab pos="652780" algn="l"/>
              </a:tabLst>
            </a:pPr>
            <a:r>
              <a:rPr sz="2000" spc="110" dirty="0">
                <a:latin typeface="Times New Roman"/>
                <a:cs typeface="Times New Roman"/>
              </a:rPr>
              <a:t>Given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loan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application,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model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recommends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reject. </a:t>
            </a:r>
            <a:r>
              <a:rPr sz="2000" spc="140" dirty="0">
                <a:latin typeface="Times New Roman"/>
                <a:cs typeface="Times New Roman"/>
              </a:rPr>
              <a:t>Is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recommendation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correct?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0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114" dirty="0">
                <a:latin typeface="Times New Roman"/>
                <a:cs typeface="Times New Roman"/>
              </a:rPr>
              <a:t>Given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165" dirty="0">
                <a:latin typeface="Times New Roman"/>
                <a:cs typeface="Times New Roman"/>
              </a:rPr>
              <a:t>dataset,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accuracy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is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percentage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objects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60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480"/>
              </a:spcBef>
            </a:pPr>
            <a:r>
              <a:rPr sz="2000" spc="60" dirty="0">
                <a:latin typeface="Times New Roman"/>
                <a:cs typeface="Times New Roman"/>
              </a:rPr>
              <a:t>model’s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predictions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are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correct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80" dirty="0"/>
              <a:t>True</a:t>
            </a:r>
            <a:r>
              <a:rPr cap="small" spc="250" dirty="0"/>
              <a:t> </a:t>
            </a:r>
            <a:r>
              <a:rPr cap="small" spc="90" dirty="0"/>
              <a:t>Error</a:t>
            </a:r>
          </a:p>
        </p:txBody>
      </p:sp>
      <p:sp>
        <p:nvSpPr>
          <p:cNvPr id="9" name="object 9"/>
          <p:cNvSpPr/>
          <p:nvPr/>
        </p:nvSpPr>
        <p:spPr>
          <a:xfrm>
            <a:off x="2044319" y="2236470"/>
            <a:ext cx="324485" cy="247015"/>
          </a:xfrm>
          <a:custGeom>
            <a:avLst/>
            <a:gdLst/>
            <a:ahLst/>
            <a:cxnLst/>
            <a:rect l="l" t="t" r="r" b="b"/>
            <a:pathLst>
              <a:path w="324485" h="247014">
                <a:moveTo>
                  <a:pt x="245618" y="0"/>
                </a:moveTo>
                <a:lnTo>
                  <a:pt x="242062" y="10032"/>
                </a:lnTo>
                <a:lnTo>
                  <a:pt x="256377" y="16269"/>
                </a:lnTo>
                <a:lnTo>
                  <a:pt x="268668" y="24876"/>
                </a:lnTo>
                <a:lnTo>
                  <a:pt x="293627" y="64650"/>
                </a:lnTo>
                <a:lnTo>
                  <a:pt x="301879" y="122300"/>
                </a:lnTo>
                <a:lnTo>
                  <a:pt x="300952" y="144085"/>
                </a:lnTo>
                <a:lnTo>
                  <a:pt x="293574" y="181701"/>
                </a:lnTo>
                <a:lnTo>
                  <a:pt x="268652" y="222154"/>
                </a:lnTo>
                <a:lnTo>
                  <a:pt x="242443" y="237108"/>
                </a:lnTo>
                <a:lnTo>
                  <a:pt x="245618" y="247014"/>
                </a:lnTo>
                <a:lnTo>
                  <a:pt x="292748" y="219082"/>
                </a:lnTo>
                <a:lnTo>
                  <a:pt x="312945" y="186507"/>
                </a:lnTo>
                <a:lnTo>
                  <a:pt x="323093" y="146311"/>
                </a:lnTo>
                <a:lnTo>
                  <a:pt x="324357" y="123570"/>
                </a:lnTo>
                <a:lnTo>
                  <a:pt x="323093" y="100974"/>
                </a:lnTo>
                <a:lnTo>
                  <a:pt x="312945" y="60831"/>
                </a:lnTo>
                <a:lnTo>
                  <a:pt x="292731" y="28164"/>
                </a:lnTo>
                <a:lnTo>
                  <a:pt x="263497" y="6498"/>
                </a:lnTo>
                <a:lnTo>
                  <a:pt x="245618" y="0"/>
                </a:lnTo>
                <a:close/>
              </a:path>
              <a:path w="324485" h="247014">
                <a:moveTo>
                  <a:pt x="78739" y="0"/>
                </a:moveTo>
                <a:lnTo>
                  <a:pt x="31609" y="28164"/>
                </a:lnTo>
                <a:lnTo>
                  <a:pt x="11412" y="60831"/>
                </a:lnTo>
                <a:lnTo>
                  <a:pt x="1264" y="100974"/>
                </a:lnTo>
                <a:lnTo>
                  <a:pt x="0" y="123570"/>
                </a:lnTo>
                <a:lnTo>
                  <a:pt x="1264" y="146311"/>
                </a:lnTo>
                <a:lnTo>
                  <a:pt x="11412" y="186507"/>
                </a:lnTo>
                <a:lnTo>
                  <a:pt x="31555" y="219082"/>
                </a:lnTo>
                <a:lnTo>
                  <a:pt x="78739" y="247014"/>
                </a:lnTo>
                <a:lnTo>
                  <a:pt x="81914" y="237108"/>
                </a:lnTo>
                <a:lnTo>
                  <a:pt x="67819" y="230846"/>
                </a:lnTo>
                <a:lnTo>
                  <a:pt x="55641" y="222154"/>
                </a:lnTo>
                <a:lnTo>
                  <a:pt x="30676" y="181701"/>
                </a:lnTo>
                <a:lnTo>
                  <a:pt x="23385" y="144085"/>
                </a:lnTo>
                <a:lnTo>
                  <a:pt x="22479" y="122300"/>
                </a:lnTo>
                <a:lnTo>
                  <a:pt x="23385" y="101226"/>
                </a:lnTo>
                <a:lnTo>
                  <a:pt x="37083" y="49149"/>
                </a:lnTo>
                <a:lnTo>
                  <a:pt x="68034" y="16269"/>
                </a:lnTo>
                <a:lnTo>
                  <a:pt x="82295" y="10032"/>
                </a:lnTo>
                <a:lnTo>
                  <a:pt x="78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36568" y="2240279"/>
            <a:ext cx="82550" cy="242570"/>
          </a:xfrm>
          <a:custGeom>
            <a:avLst/>
            <a:gdLst/>
            <a:ahLst/>
            <a:cxnLst/>
            <a:rect l="l" t="t" r="r" b="b"/>
            <a:pathLst>
              <a:path w="82550" h="242569">
                <a:moveTo>
                  <a:pt x="82042" y="0"/>
                </a:moveTo>
                <a:lnTo>
                  <a:pt x="0" y="0"/>
                </a:lnTo>
                <a:lnTo>
                  <a:pt x="0" y="12700"/>
                </a:lnTo>
                <a:lnTo>
                  <a:pt x="67564" y="12700"/>
                </a:lnTo>
                <a:lnTo>
                  <a:pt x="67564" y="228600"/>
                </a:lnTo>
                <a:lnTo>
                  <a:pt x="45720" y="228600"/>
                </a:lnTo>
                <a:lnTo>
                  <a:pt x="45720" y="12827"/>
                </a:lnTo>
                <a:lnTo>
                  <a:pt x="31242" y="12827"/>
                </a:lnTo>
                <a:lnTo>
                  <a:pt x="31242" y="228600"/>
                </a:lnTo>
                <a:lnTo>
                  <a:pt x="0" y="228600"/>
                </a:lnTo>
                <a:lnTo>
                  <a:pt x="0" y="242570"/>
                </a:lnTo>
                <a:lnTo>
                  <a:pt x="82042" y="242570"/>
                </a:lnTo>
                <a:lnTo>
                  <a:pt x="82042" y="228600"/>
                </a:lnTo>
                <a:lnTo>
                  <a:pt x="82042" y="12700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70226" y="2240279"/>
            <a:ext cx="82550" cy="242570"/>
          </a:xfrm>
          <a:custGeom>
            <a:avLst/>
            <a:gdLst/>
            <a:ahLst/>
            <a:cxnLst/>
            <a:rect l="l" t="t" r="r" b="b"/>
            <a:pathLst>
              <a:path w="82550" h="242569">
                <a:moveTo>
                  <a:pt x="82042" y="0"/>
                </a:moveTo>
                <a:lnTo>
                  <a:pt x="0" y="0"/>
                </a:lnTo>
                <a:lnTo>
                  <a:pt x="0" y="12700"/>
                </a:lnTo>
                <a:lnTo>
                  <a:pt x="0" y="228600"/>
                </a:lnTo>
                <a:lnTo>
                  <a:pt x="0" y="242570"/>
                </a:lnTo>
                <a:lnTo>
                  <a:pt x="82042" y="242570"/>
                </a:lnTo>
                <a:lnTo>
                  <a:pt x="82042" y="228600"/>
                </a:lnTo>
                <a:lnTo>
                  <a:pt x="53340" y="228600"/>
                </a:lnTo>
                <a:lnTo>
                  <a:pt x="53340" y="12827"/>
                </a:lnTo>
                <a:lnTo>
                  <a:pt x="38862" y="12827"/>
                </a:lnTo>
                <a:lnTo>
                  <a:pt x="38862" y="228600"/>
                </a:lnTo>
                <a:lnTo>
                  <a:pt x="14478" y="228600"/>
                </a:lnTo>
                <a:lnTo>
                  <a:pt x="14478" y="12700"/>
                </a:lnTo>
                <a:lnTo>
                  <a:pt x="82042" y="12700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84427" y="3132582"/>
            <a:ext cx="324485" cy="247015"/>
          </a:xfrm>
          <a:custGeom>
            <a:avLst/>
            <a:gdLst/>
            <a:ahLst/>
            <a:cxnLst/>
            <a:rect l="l" t="t" r="r" b="b"/>
            <a:pathLst>
              <a:path w="324485" h="247014">
                <a:moveTo>
                  <a:pt x="245617" y="0"/>
                </a:moveTo>
                <a:lnTo>
                  <a:pt x="242061" y="10032"/>
                </a:lnTo>
                <a:lnTo>
                  <a:pt x="256377" y="16269"/>
                </a:lnTo>
                <a:lnTo>
                  <a:pt x="268668" y="24876"/>
                </a:lnTo>
                <a:lnTo>
                  <a:pt x="293627" y="64650"/>
                </a:lnTo>
                <a:lnTo>
                  <a:pt x="301878" y="122300"/>
                </a:lnTo>
                <a:lnTo>
                  <a:pt x="300952" y="144085"/>
                </a:lnTo>
                <a:lnTo>
                  <a:pt x="293574" y="181701"/>
                </a:lnTo>
                <a:lnTo>
                  <a:pt x="268652" y="222154"/>
                </a:lnTo>
                <a:lnTo>
                  <a:pt x="242442" y="237108"/>
                </a:lnTo>
                <a:lnTo>
                  <a:pt x="245617" y="247014"/>
                </a:lnTo>
                <a:lnTo>
                  <a:pt x="292748" y="219082"/>
                </a:lnTo>
                <a:lnTo>
                  <a:pt x="312945" y="186507"/>
                </a:lnTo>
                <a:lnTo>
                  <a:pt x="323093" y="146311"/>
                </a:lnTo>
                <a:lnTo>
                  <a:pt x="324358" y="123570"/>
                </a:lnTo>
                <a:lnTo>
                  <a:pt x="323093" y="100974"/>
                </a:lnTo>
                <a:lnTo>
                  <a:pt x="312945" y="60831"/>
                </a:lnTo>
                <a:lnTo>
                  <a:pt x="292731" y="28164"/>
                </a:lnTo>
                <a:lnTo>
                  <a:pt x="263497" y="6498"/>
                </a:lnTo>
                <a:lnTo>
                  <a:pt x="245617" y="0"/>
                </a:lnTo>
                <a:close/>
              </a:path>
              <a:path w="324485" h="247014">
                <a:moveTo>
                  <a:pt x="78739" y="0"/>
                </a:moveTo>
                <a:lnTo>
                  <a:pt x="31609" y="28164"/>
                </a:lnTo>
                <a:lnTo>
                  <a:pt x="11412" y="60831"/>
                </a:lnTo>
                <a:lnTo>
                  <a:pt x="1264" y="100974"/>
                </a:lnTo>
                <a:lnTo>
                  <a:pt x="0" y="123570"/>
                </a:lnTo>
                <a:lnTo>
                  <a:pt x="1264" y="146311"/>
                </a:lnTo>
                <a:lnTo>
                  <a:pt x="11412" y="186507"/>
                </a:lnTo>
                <a:lnTo>
                  <a:pt x="31555" y="219082"/>
                </a:lnTo>
                <a:lnTo>
                  <a:pt x="78739" y="247014"/>
                </a:lnTo>
                <a:lnTo>
                  <a:pt x="81914" y="237108"/>
                </a:lnTo>
                <a:lnTo>
                  <a:pt x="67819" y="230846"/>
                </a:lnTo>
                <a:lnTo>
                  <a:pt x="55641" y="222154"/>
                </a:lnTo>
                <a:lnTo>
                  <a:pt x="30676" y="181701"/>
                </a:lnTo>
                <a:lnTo>
                  <a:pt x="23385" y="144085"/>
                </a:lnTo>
                <a:lnTo>
                  <a:pt x="22478" y="122300"/>
                </a:lnTo>
                <a:lnTo>
                  <a:pt x="23385" y="101226"/>
                </a:lnTo>
                <a:lnTo>
                  <a:pt x="37084" y="49148"/>
                </a:lnTo>
                <a:lnTo>
                  <a:pt x="68034" y="16269"/>
                </a:lnTo>
                <a:lnTo>
                  <a:pt x="82295" y="10032"/>
                </a:lnTo>
                <a:lnTo>
                  <a:pt x="78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23240" y="1504968"/>
            <a:ext cx="5895340" cy="189547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3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140" dirty="0">
                <a:latin typeface="Times New Roman"/>
                <a:cs typeface="Times New Roman"/>
              </a:rPr>
              <a:t>Given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STIXGeneral"/>
                <a:cs typeface="STIXGeneral"/>
              </a:rPr>
              <a:t>ℎ(𝑥)</a:t>
            </a:r>
            <a:r>
              <a:rPr sz="2400" spc="90" dirty="0">
                <a:latin typeface="Times New Roman"/>
                <a:cs typeface="Times New Roman"/>
              </a:rPr>
              <a:t>,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we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are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interested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in</a:t>
            </a:r>
            <a:endParaRPr sz="2400" dirty="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lang="en-US" sz="3150" spc="419" baseline="2645" dirty="0">
                <a:latin typeface="STIXGeneral"/>
                <a:cs typeface="STIXGeneral"/>
              </a:rPr>
              <a:t>∑</a:t>
            </a:r>
            <a:r>
              <a:rPr sz="2250" spc="179" baseline="-18518" dirty="0">
                <a:latin typeface="STIXGeneral"/>
                <a:cs typeface="STIXGeneral"/>
              </a:rPr>
              <a:t>𝑥~𝓧</a:t>
            </a:r>
            <a:r>
              <a:rPr sz="2250" spc="-37" baseline="-18518" dirty="0">
                <a:latin typeface="STIXGeneral"/>
                <a:cs typeface="STIXGeneral"/>
              </a:rPr>
              <a:t> </a:t>
            </a:r>
            <a:r>
              <a:rPr sz="2100" dirty="0">
                <a:latin typeface="STIXGeneral"/>
                <a:cs typeface="STIXGeneral"/>
              </a:rPr>
              <a:t>𝑃</a:t>
            </a:r>
            <a:r>
              <a:rPr sz="2100" spc="395" dirty="0">
                <a:latin typeface="STIXGeneral"/>
                <a:cs typeface="STIXGeneral"/>
              </a:rPr>
              <a:t> </a:t>
            </a:r>
            <a:r>
              <a:rPr sz="2100" dirty="0">
                <a:latin typeface="STIXGeneral"/>
                <a:cs typeface="STIXGeneral"/>
              </a:rPr>
              <a:t>𝑥</a:t>
            </a:r>
            <a:r>
              <a:rPr sz="2100" spc="405" dirty="0">
                <a:latin typeface="STIXGeneral"/>
                <a:cs typeface="STIXGeneral"/>
              </a:rPr>
              <a:t> </a:t>
            </a:r>
            <a:r>
              <a:rPr lang="en-US" sz="2100" spc="105" dirty="0">
                <a:latin typeface="STIXGeneral"/>
                <a:cs typeface="STIXGeneral"/>
              </a:rPr>
              <a:t> </a:t>
            </a:r>
            <a:r>
              <a:rPr lang="en-US" sz="2100" i="1" spc="105" dirty="0">
                <a:latin typeface="STIXGeneral"/>
                <a:cs typeface="STIXGeneral"/>
              </a:rPr>
              <a:t>I</a:t>
            </a:r>
            <a:r>
              <a:rPr sz="2100" spc="405" dirty="0">
                <a:latin typeface="STIXGeneral"/>
                <a:cs typeface="STIXGeneral"/>
              </a:rPr>
              <a:t> </a:t>
            </a:r>
            <a:r>
              <a:rPr sz="2100" spc="80" dirty="0">
                <a:latin typeface="STIXGeneral"/>
                <a:cs typeface="STIXGeneral"/>
              </a:rPr>
              <a:t>ℎ(𝑥)</a:t>
            </a:r>
            <a:r>
              <a:rPr sz="2100" spc="70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≠</a:t>
            </a:r>
            <a:r>
              <a:rPr sz="2100" spc="65" dirty="0">
                <a:latin typeface="STIXGeneral"/>
                <a:cs typeface="STIXGeneral"/>
              </a:rPr>
              <a:t> </a:t>
            </a:r>
            <a:r>
              <a:rPr sz="2100" spc="120" dirty="0">
                <a:latin typeface="STIXGeneral"/>
                <a:cs typeface="STIXGeneral"/>
              </a:rPr>
              <a:t>𝑐(𝑥)</a:t>
            </a:r>
            <a:r>
              <a:rPr sz="2100" spc="405" dirty="0">
                <a:latin typeface="STIXGeneral"/>
                <a:cs typeface="STIXGeneral"/>
              </a:rPr>
              <a:t> </a:t>
            </a:r>
            <a:r>
              <a:rPr sz="2100" spc="55" dirty="0">
                <a:latin typeface="Times New Roman"/>
                <a:cs typeface="Times New Roman"/>
              </a:rPr>
              <a:t>,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where</a:t>
            </a:r>
            <a:endParaRPr sz="2100" dirty="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01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spc="-350" dirty="0">
                <a:latin typeface="STIXGeneral"/>
                <a:cs typeface="STIXGeneral"/>
              </a:rPr>
              <a:t>𝓧</a:t>
            </a:r>
            <a:r>
              <a:rPr sz="2100" spc="75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20" dirty="0">
                <a:latin typeface="Times New Roman"/>
                <a:cs typeface="Times New Roman"/>
              </a:rPr>
              <a:t>space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20" dirty="0">
                <a:latin typeface="Times New Roman"/>
                <a:cs typeface="Times New Roman"/>
              </a:rPr>
              <a:t>all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imes New Roman"/>
                <a:cs typeface="Times New Roman"/>
              </a:rPr>
              <a:t>possible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instances</a:t>
            </a:r>
            <a:endParaRPr sz="2100" dirty="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01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  <a:tab pos="1282700" algn="l"/>
              </a:tabLst>
            </a:pPr>
            <a:r>
              <a:rPr sz="2100" dirty="0">
                <a:latin typeface="STIXGeneral"/>
                <a:cs typeface="STIXGeneral"/>
              </a:rPr>
              <a:t>𝑃</a:t>
            </a:r>
            <a:r>
              <a:rPr sz="2100" spc="445" dirty="0">
                <a:latin typeface="STIXGeneral"/>
                <a:cs typeface="STIXGeneral"/>
              </a:rPr>
              <a:t> </a:t>
            </a:r>
            <a:r>
              <a:rPr sz="2100" spc="-50" dirty="0">
                <a:latin typeface="STIXGeneral"/>
                <a:cs typeface="STIXGeneral"/>
              </a:rPr>
              <a:t>𝑥</a:t>
            </a:r>
            <a:r>
              <a:rPr sz="2100" dirty="0">
                <a:latin typeface="STIXGeneral"/>
                <a:cs typeface="STIXGeneral"/>
              </a:rPr>
              <a:t>	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probability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seeing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50" dirty="0">
                <a:latin typeface="Times New Roman"/>
                <a:cs typeface="Times New Roman"/>
              </a:rPr>
              <a:t>instance</a:t>
            </a:r>
            <a:r>
              <a:rPr sz="2100" spc="110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STIXGeneral"/>
                <a:cs typeface="STIXGeneral"/>
              </a:rPr>
              <a:t>𝑥</a:t>
            </a:r>
            <a:endParaRPr sz="2100" dirty="0">
              <a:latin typeface="STIXGeneral"/>
              <a:cs typeface="STIXGener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34132" y="3583939"/>
            <a:ext cx="82550" cy="242570"/>
          </a:xfrm>
          <a:custGeom>
            <a:avLst/>
            <a:gdLst/>
            <a:ahLst/>
            <a:cxnLst/>
            <a:rect l="l" t="t" r="r" b="b"/>
            <a:pathLst>
              <a:path w="82550" h="242570">
                <a:moveTo>
                  <a:pt x="82042" y="0"/>
                </a:moveTo>
                <a:lnTo>
                  <a:pt x="67564" y="0"/>
                </a:lnTo>
                <a:lnTo>
                  <a:pt x="67564" y="13970"/>
                </a:lnTo>
                <a:lnTo>
                  <a:pt x="67564" y="228600"/>
                </a:lnTo>
                <a:lnTo>
                  <a:pt x="45720" y="228600"/>
                </a:lnTo>
                <a:lnTo>
                  <a:pt x="45720" y="13970"/>
                </a:lnTo>
                <a:lnTo>
                  <a:pt x="67564" y="13970"/>
                </a:lnTo>
                <a:lnTo>
                  <a:pt x="67564" y="0"/>
                </a:lnTo>
                <a:lnTo>
                  <a:pt x="0" y="0"/>
                </a:lnTo>
                <a:lnTo>
                  <a:pt x="0" y="13970"/>
                </a:lnTo>
                <a:lnTo>
                  <a:pt x="31242" y="13970"/>
                </a:lnTo>
                <a:lnTo>
                  <a:pt x="31242" y="228600"/>
                </a:lnTo>
                <a:lnTo>
                  <a:pt x="0" y="228600"/>
                </a:lnTo>
                <a:lnTo>
                  <a:pt x="0" y="242570"/>
                </a:lnTo>
                <a:lnTo>
                  <a:pt x="82042" y="242570"/>
                </a:lnTo>
                <a:lnTo>
                  <a:pt x="82042" y="228600"/>
                </a:lnTo>
                <a:lnTo>
                  <a:pt x="82042" y="13970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66266" y="3583939"/>
            <a:ext cx="82550" cy="242570"/>
          </a:xfrm>
          <a:custGeom>
            <a:avLst/>
            <a:gdLst/>
            <a:ahLst/>
            <a:cxnLst/>
            <a:rect l="l" t="t" r="r" b="b"/>
            <a:pathLst>
              <a:path w="82550" h="242570">
                <a:moveTo>
                  <a:pt x="82042" y="0"/>
                </a:moveTo>
                <a:lnTo>
                  <a:pt x="38862" y="0"/>
                </a:lnTo>
                <a:lnTo>
                  <a:pt x="38862" y="13970"/>
                </a:lnTo>
                <a:lnTo>
                  <a:pt x="38862" y="228600"/>
                </a:lnTo>
                <a:lnTo>
                  <a:pt x="14478" y="228600"/>
                </a:lnTo>
                <a:lnTo>
                  <a:pt x="14478" y="13970"/>
                </a:lnTo>
                <a:lnTo>
                  <a:pt x="38862" y="13970"/>
                </a:lnTo>
                <a:lnTo>
                  <a:pt x="38862" y="0"/>
                </a:lnTo>
                <a:lnTo>
                  <a:pt x="0" y="0"/>
                </a:lnTo>
                <a:lnTo>
                  <a:pt x="0" y="13970"/>
                </a:lnTo>
                <a:lnTo>
                  <a:pt x="0" y="228600"/>
                </a:lnTo>
                <a:lnTo>
                  <a:pt x="0" y="242570"/>
                </a:lnTo>
                <a:lnTo>
                  <a:pt x="82042" y="242570"/>
                </a:lnTo>
                <a:lnTo>
                  <a:pt x="82042" y="228600"/>
                </a:lnTo>
                <a:lnTo>
                  <a:pt x="53340" y="228600"/>
                </a:lnTo>
                <a:lnTo>
                  <a:pt x="53340" y="13970"/>
                </a:lnTo>
                <a:lnTo>
                  <a:pt x="82042" y="13970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35940" y="3438902"/>
            <a:ext cx="2305050" cy="130302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652780" indent="-274320">
              <a:lnSpc>
                <a:spcPct val="100000"/>
              </a:lnSpc>
              <a:spcBef>
                <a:spcPts val="6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lang="en-US" sz="2100" i="1" spc="105" dirty="0">
                <a:latin typeface="STIXGeneral"/>
                <a:cs typeface="STIXGeneral"/>
              </a:rPr>
              <a:t>I</a:t>
            </a:r>
            <a:r>
              <a:rPr sz="2100" spc="400" dirty="0">
                <a:latin typeface="STIXGeneral"/>
                <a:cs typeface="STIXGeneral"/>
              </a:rPr>
              <a:t> </a:t>
            </a:r>
            <a:r>
              <a:rPr sz="2100" spc="80" dirty="0">
                <a:latin typeface="STIXGeneral"/>
                <a:cs typeface="STIXGeneral"/>
              </a:rPr>
              <a:t>ℎ(𝑥)</a:t>
            </a:r>
            <a:r>
              <a:rPr sz="2100" spc="60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≠</a:t>
            </a:r>
            <a:r>
              <a:rPr sz="2100" spc="70" dirty="0">
                <a:latin typeface="STIXGeneral"/>
                <a:cs typeface="STIXGeneral"/>
              </a:rPr>
              <a:t> </a:t>
            </a:r>
            <a:r>
              <a:rPr sz="2100" spc="100" dirty="0">
                <a:latin typeface="STIXGeneral"/>
                <a:cs typeface="STIXGeneral"/>
              </a:rPr>
              <a:t>𝑐(𝑥)</a:t>
            </a:r>
            <a:endParaRPr sz="2100" dirty="0">
              <a:latin typeface="STIXGeneral"/>
              <a:cs typeface="STIXGeneral"/>
            </a:endParaRPr>
          </a:p>
          <a:p>
            <a:pPr marL="652780">
              <a:lnSpc>
                <a:spcPct val="100000"/>
              </a:lnSpc>
              <a:spcBef>
                <a:spcPts val="505"/>
              </a:spcBef>
            </a:pPr>
            <a:r>
              <a:rPr sz="2100" spc="114" dirty="0">
                <a:latin typeface="Times New Roman"/>
                <a:cs typeface="Times New Roman"/>
              </a:rPr>
              <a:t>0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otherwise</a:t>
            </a:r>
            <a:endParaRPr sz="21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3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0" dirty="0">
                <a:latin typeface="Times New Roman"/>
                <a:cs typeface="Times New Roman"/>
              </a:rPr>
              <a:t>Problems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8502" y="3502532"/>
            <a:ext cx="46253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1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if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20" dirty="0">
                <a:latin typeface="Times New Roman"/>
                <a:cs typeface="Times New Roman"/>
              </a:rPr>
              <a:t>prediction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90" dirty="0">
                <a:latin typeface="Times New Roman"/>
                <a:cs typeface="Times New Roman"/>
              </a:rPr>
              <a:t>by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i="1" spc="229" dirty="0">
                <a:latin typeface="Times New Roman"/>
                <a:cs typeface="Times New Roman"/>
              </a:rPr>
              <a:t>h</a:t>
            </a:r>
            <a:r>
              <a:rPr sz="2100" i="1" spc="9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imes New Roman"/>
                <a:cs typeface="Times New Roman"/>
              </a:rPr>
              <a:t>incorrect;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2004" y="4786499"/>
            <a:ext cx="5986145" cy="79375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286385" algn="l"/>
              </a:tabLst>
            </a:pPr>
            <a:r>
              <a:rPr sz="2100" spc="-350" dirty="0">
                <a:latin typeface="STIXGeneral"/>
                <a:cs typeface="STIXGeneral"/>
              </a:rPr>
              <a:t>𝓧</a:t>
            </a:r>
            <a:r>
              <a:rPr sz="2100" spc="70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70" dirty="0">
                <a:latin typeface="Times New Roman"/>
                <a:cs typeface="Times New Roman"/>
              </a:rPr>
              <a:t>super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large;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exponential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in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size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60" dirty="0">
                <a:latin typeface="Times New Roman"/>
                <a:cs typeface="Times New Roman"/>
              </a:rPr>
              <a:t>the</a:t>
            </a:r>
            <a:endParaRPr sz="21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505"/>
              </a:spcBef>
            </a:pPr>
            <a:r>
              <a:rPr sz="2100" spc="145" dirty="0">
                <a:latin typeface="Times New Roman"/>
                <a:cs typeface="Times New Roman"/>
              </a:rPr>
              <a:t>domains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variables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26586" y="5759996"/>
            <a:ext cx="324485" cy="247650"/>
          </a:xfrm>
          <a:custGeom>
            <a:avLst/>
            <a:gdLst/>
            <a:ahLst/>
            <a:cxnLst/>
            <a:rect l="l" t="t" r="r" b="b"/>
            <a:pathLst>
              <a:path w="324485" h="247650">
                <a:moveTo>
                  <a:pt x="245617" y="0"/>
                </a:moveTo>
                <a:lnTo>
                  <a:pt x="242062" y="10032"/>
                </a:lnTo>
                <a:lnTo>
                  <a:pt x="256377" y="16236"/>
                </a:lnTo>
                <a:lnTo>
                  <a:pt x="268668" y="24825"/>
                </a:lnTo>
                <a:lnTo>
                  <a:pt x="293627" y="64647"/>
                </a:lnTo>
                <a:lnTo>
                  <a:pt x="301878" y="122288"/>
                </a:lnTo>
                <a:lnTo>
                  <a:pt x="300952" y="144071"/>
                </a:lnTo>
                <a:lnTo>
                  <a:pt x="293574" y="181638"/>
                </a:lnTo>
                <a:lnTo>
                  <a:pt x="268652" y="222100"/>
                </a:lnTo>
                <a:lnTo>
                  <a:pt x="242442" y="237007"/>
                </a:lnTo>
                <a:lnTo>
                  <a:pt x="245617" y="247040"/>
                </a:lnTo>
                <a:lnTo>
                  <a:pt x="292748" y="218994"/>
                </a:lnTo>
                <a:lnTo>
                  <a:pt x="312945" y="186425"/>
                </a:lnTo>
                <a:lnTo>
                  <a:pt x="323093" y="146281"/>
                </a:lnTo>
                <a:lnTo>
                  <a:pt x="324358" y="123583"/>
                </a:lnTo>
                <a:lnTo>
                  <a:pt x="323093" y="100935"/>
                </a:lnTo>
                <a:lnTo>
                  <a:pt x="312945" y="60797"/>
                </a:lnTo>
                <a:lnTo>
                  <a:pt x="292731" y="28119"/>
                </a:lnTo>
                <a:lnTo>
                  <a:pt x="263497" y="6464"/>
                </a:lnTo>
                <a:lnTo>
                  <a:pt x="245617" y="0"/>
                </a:lnTo>
                <a:close/>
              </a:path>
              <a:path w="324485" h="247650">
                <a:moveTo>
                  <a:pt x="78739" y="0"/>
                </a:moveTo>
                <a:lnTo>
                  <a:pt x="31609" y="28119"/>
                </a:lnTo>
                <a:lnTo>
                  <a:pt x="11412" y="60797"/>
                </a:lnTo>
                <a:lnTo>
                  <a:pt x="1264" y="100935"/>
                </a:lnTo>
                <a:lnTo>
                  <a:pt x="0" y="123583"/>
                </a:lnTo>
                <a:lnTo>
                  <a:pt x="1264" y="146281"/>
                </a:lnTo>
                <a:lnTo>
                  <a:pt x="11412" y="186425"/>
                </a:lnTo>
                <a:lnTo>
                  <a:pt x="31555" y="218994"/>
                </a:lnTo>
                <a:lnTo>
                  <a:pt x="78739" y="247040"/>
                </a:lnTo>
                <a:lnTo>
                  <a:pt x="81914" y="237007"/>
                </a:lnTo>
                <a:lnTo>
                  <a:pt x="67819" y="230775"/>
                </a:lnTo>
                <a:lnTo>
                  <a:pt x="55641" y="222100"/>
                </a:lnTo>
                <a:lnTo>
                  <a:pt x="30676" y="181638"/>
                </a:lnTo>
                <a:lnTo>
                  <a:pt x="23385" y="144071"/>
                </a:lnTo>
                <a:lnTo>
                  <a:pt x="22478" y="122288"/>
                </a:lnTo>
                <a:lnTo>
                  <a:pt x="23385" y="101209"/>
                </a:lnTo>
                <a:lnTo>
                  <a:pt x="37084" y="49161"/>
                </a:lnTo>
                <a:lnTo>
                  <a:pt x="68034" y="16236"/>
                </a:lnTo>
                <a:lnTo>
                  <a:pt x="82296" y="10032"/>
                </a:lnTo>
                <a:lnTo>
                  <a:pt x="78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02004" y="5682488"/>
            <a:ext cx="27679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286385" algn="l"/>
              </a:tabLst>
            </a:pPr>
            <a:r>
              <a:rPr sz="2100" spc="85" dirty="0">
                <a:latin typeface="Times New Roman"/>
                <a:cs typeface="Times New Roman"/>
              </a:rPr>
              <a:t>We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70" dirty="0">
                <a:latin typeface="Times New Roman"/>
                <a:cs typeface="Times New Roman"/>
              </a:rPr>
              <a:t>do </a:t>
            </a:r>
            <a:r>
              <a:rPr sz="2100" spc="155" dirty="0">
                <a:latin typeface="Times New Roman"/>
                <a:cs typeface="Times New Roman"/>
              </a:rPr>
              <a:t>not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know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TIXGeneral"/>
                <a:cs typeface="STIXGeneral"/>
              </a:rPr>
              <a:t>𝑃</a:t>
            </a:r>
            <a:r>
              <a:rPr sz="2100" spc="409" dirty="0">
                <a:latin typeface="STIXGeneral"/>
                <a:cs typeface="STIXGeneral"/>
              </a:rPr>
              <a:t> </a:t>
            </a:r>
            <a:r>
              <a:rPr sz="2100" spc="-50" dirty="0">
                <a:latin typeface="STIXGeneral"/>
                <a:cs typeface="STIXGeneral"/>
              </a:rPr>
              <a:t>𝑥</a:t>
            </a:r>
            <a:endParaRPr sz="2100">
              <a:latin typeface="STIXGeneral"/>
              <a:cs typeface="STIXGener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42886" y="3548379"/>
            <a:ext cx="30480" cy="55244"/>
          </a:xfrm>
          <a:custGeom>
            <a:avLst/>
            <a:gdLst/>
            <a:ahLst/>
            <a:cxnLst/>
            <a:rect l="l" t="t" r="r" b="b"/>
            <a:pathLst>
              <a:path w="30479" h="55245">
                <a:moveTo>
                  <a:pt x="1800" y="36322"/>
                </a:moveTo>
                <a:lnTo>
                  <a:pt x="8001" y="49530"/>
                </a:lnTo>
                <a:lnTo>
                  <a:pt x="11811" y="53848"/>
                </a:lnTo>
                <a:lnTo>
                  <a:pt x="18161" y="54737"/>
                </a:lnTo>
                <a:lnTo>
                  <a:pt x="23114" y="51816"/>
                </a:lnTo>
                <a:lnTo>
                  <a:pt x="28067" y="48768"/>
                </a:lnTo>
                <a:lnTo>
                  <a:pt x="30226" y="42799"/>
                </a:lnTo>
                <a:lnTo>
                  <a:pt x="28586" y="38100"/>
                </a:lnTo>
                <a:lnTo>
                  <a:pt x="27559" y="38100"/>
                </a:lnTo>
                <a:lnTo>
                  <a:pt x="27536" y="37719"/>
                </a:lnTo>
                <a:lnTo>
                  <a:pt x="2286" y="37719"/>
                </a:lnTo>
                <a:lnTo>
                  <a:pt x="1800" y="36322"/>
                </a:lnTo>
                <a:close/>
              </a:path>
              <a:path w="30479" h="55245">
                <a:moveTo>
                  <a:pt x="27305" y="33782"/>
                </a:moveTo>
                <a:lnTo>
                  <a:pt x="27559" y="38100"/>
                </a:lnTo>
                <a:lnTo>
                  <a:pt x="27741" y="36703"/>
                </a:lnTo>
                <a:lnTo>
                  <a:pt x="27733" y="35870"/>
                </a:lnTo>
                <a:lnTo>
                  <a:pt x="27559" y="35433"/>
                </a:lnTo>
                <a:lnTo>
                  <a:pt x="27735" y="35433"/>
                </a:lnTo>
                <a:lnTo>
                  <a:pt x="27305" y="33782"/>
                </a:lnTo>
                <a:close/>
              </a:path>
              <a:path w="30479" h="55245">
                <a:moveTo>
                  <a:pt x="27821" y="36088"/>
                </a:moveTo>
                <a:lnTo>
                  <a:pt x="27559" y="38100"/>
                </a:lnTo>
                <a:lnTo>
                  <a:pt x="28586" y="38100"/>
                </a:lnTo>
                <a:lnTo>
                  <a:pt x="28321" y="37337"/>
                </a:lnTo>
                <a:lnTo>
                  <a:pt x="27821" y="36088"/>
                </a:lnTo>
                <a:close/>
              </a:path>
              <a:path w="30479" h="55245">
                <a:moveTo>
                  <a:pt x="1651" y="35179"/>
                </a:moveTo>
                <a:lnTo>
                  <a:pt x="1800" y="36322"/>
                </a:lnTo>
                <a:lnTo>
                  <a:pt x="2286" y="37719"/>
                </a:lnTo>
                <a:lnTo>
                  <a:pt x="1651" y="35179"/>
                </a:lnTo>
                <a:close/>
              </a:path>
              <a:path w="30479" h="55245">
                <a:moveTo>
                  <a:pt x="27387" y="35179"/>
                </a:moveTo>
                <a:lnTo>
                  <a:pt x="1651" y="35179"/>
                </a:lnTo>
                <a:lnTo>
                  <a:pt x="2286" y="37719"/>
                </a:lnTo>
                <a:lnTo>
                  <a:pt x="27536" y="37719"/>
                </a:lnTo>
                <a:lnTo>
                  <a:pt x="27387" y="35179"/>
                </a:lnTo>
                <a:close/>
              </a:path>
              <a:path w="30479" h="55245">
                <a:moveTo>
                  <a:pt x="27849" y="35870"/>
                </a:moveTo>
                <a:lnTo>
                  <a:pt x="27914" y="36322"/>
                </a:lnTo>
                <a:lnTo>
                  <a:pt x="28067" y="36703"/>
                </a:lnTo>
                <a:lnTo>
                  <a:pt x="27849" y="35870"/>
                </a:lnTo>
                <a:close/>
              </a:path>
              <a:path w="30479" h="55245">
                <a:moveTo>
                  <a:pt x="831" y="29425"/>
                </a:moveTo>
                <a:lnTo>
                  <a:pt x="874" y="31242"/>
                </a:lnTo>
                <a:lnTo>
                  <a:pt x="1270" y="34798"/>
                </a:lnTo>
                <a:lnTo>
                  <a:pt x="1800" y="36322"/>
                </a:lnTo>
                <a:lnTo>
                  <a:pt x="1651" y="35179"/>
                </a:lnTo>
                <a:lnTo>
                  <a:pt x="27387" y="35179"/>
                </a:lnTo>
                <a:lnTo>
                  <a:pt x="27305" y="33782"/>
                </a:lnTo>
                <a:lnTo>
                  <a:pt x="28017" y="33782"/>
                </a:lnTo>
                <a:lnTo>
                  <a:pt x="28067" y="32893"/>
                </a:lnTo>
                <a:lnTo>
                  <a:pt x="27791" y="31242"/>
                </a:lnTo>
                <a:lnTo>
                  <a:pt x="1270" y="31242"/>
                </a:lnTo>
                <a:lnTo>
                  <a:pt x="831" y="29425"/>
                </a:lnTo>
                <a:close/>
              </a:path>
              <a:path w="30479" h="55245">
                <a:moveTo>
                  <a:pt x="27735" y="35433"/>
                </a:moveTo>
                <a:lnTo>
                  <a:pt x="27559" y="35433"/>
                </a:lnTo>
                <a:lnTo>
                  <a:pt x="27821" y="36088"/>
                </a:lnTo>
                <a:lnTo>
                  <a:pt x="27735" y="35433"/>
                </a:lnTo>
                <a:close/>
              </a:path>
              <a:path w="30479" h="55245">
                <a:moveTo>
                  <a:pt x="28017" y="33782"/>
                </a:moveTo>
                <a:lnTo>
                  <a:pt x="27305" y="33782"/>
                </a:lnTo>
                <a:lnTo>
                  <a:pt x="27849" y="35870"/>
                </a:lnTo>
                <a:lnTo>
                  <a:pt x="27961" y="34798"/>
                </a:lnTo>
                <a:lnTo>
                  <a:pt x="28017" y="33782"/>
                </a:lnTo>
                <a:close/>
              </a:path>
              <a:path w="30479" h="55245">
                <a:moveTo>
                  <a:pt x="1016" y="27305"/>
                </a:moveTo>
                <a:lnTo>
                  <a:pt x="831" y="29425"/>
                </a:lnTo>
                <a:lnTo>
                  <a:pt x="1270" y="31242"/>
                </a:lnTo>
                <a:lnTo>
                  <a:pt x="1016" y="27305"/>
                </a:lnTo>
                <a:close/>
              </a:path>
              <a:path w="30479" h="55245">
                <a:moveTo>
                  <a:pt x="25918" y="27305"/>
                </a:moveTo>
                <a:lnTo>
                  <a:pt x="1016" y="27305"/>
                </a:lnTo>
                <a:lnTo>
                  <a:pt x="1270" y="31242"/>
                </a:lnTo>
                <a:lnTo>
                  <a:pt x="27791" y="31242"/>
                </a:lnTo>
                <a:lnTo>
                  <a:pt x="27686" y="30607"/>
                </a:lnTo>
                <a:lnTo>
                  <a:pt x="27519" y="30225"/>
                </a:lnTo>
                <a:lnTo>
                  <a:pt x="26670" y="30225"/>
                </a:lnTo>
                <a:lnTo>
                  <a:pt x="25918" y="27305"/>
                </a:lnTo>
                <a:close/>
              </a:path>
              <a:path w="30479" h="55245">
                <a:moveTo>
                  <a:pt x="25527" y="25781"/>
                </a:moveTo>
                <a:lnTo>
                  <a:pt x="26670" y="30225"/>
                </a:lnTo>
                <a:lnTo>
                  <a:pt x="26462" y="27838"/>
                </a:lnTo>
                <a:lnTo>
                  <a:pt x="25527" y="25781"/>
                </a:lnTo>
                <a:close/>
              </a:path>
              <a:path w="30479" h="55245">
                <a:moveTo>
                  <a:pt x="26462" y="27838"/>
                </a:moveTo>
                <a:lnTo>
                  <a:pt x="26670" y="30225"/>
                </a:lnTo>
                <a:lnTo>
                  <a:pt x="27519" y="30225"/>
                </a:lnTo>
                <a:lnTo>
                  <a:pt x="26462" y="27838"/>
                </a:lnTo>
                <a:close/>
              </a:path>
              <a:path w="30479" h="55245">
                <a:moveTo>
                  <a:pt x="1491" y="14363"/>
                </a:moveTo>
                <a:lnTo>
                  <a:pt x="635" y="17018"/>
                </a:lnTo>
                <a:lnTo>
                  <a:pt x="237" y="20320"/>
                </a:lnTo>
                <a:lnTo>
                  <a:pt x="0" y="24003"/>
                </a:lnTo>
                <a:lnTo>
                  <a:pt x="353" y="27305"/>
                </a:lnTo>
                <a:lnTo>
                  <a:pt x="448" y="27838"/>
                </a:lnTo>
                <a:lnTo>
                  <a:pt x="831" y="29425"/>
                </a:lnTo>
                <a:lnTo>
                  <a:pt x="1016" y="27305"/>
                </a:lnTo>
                <a:lnTo>
                  <a:pt x="25918" y="27305"/>
                </a:lnTo>
                <a:lnTo>
                  <a:pt x="25527" y="25781"/>
                </a:lnTo>
                <a:lnTo>
                  <a:pt x="26133" y="25781"/>
                </a:lnTo>
                <a:lnTo>
                  <a:pt x="25804" y="24003"/>
                </a:lnTo>
                <a:lnTo>
                  <a:pt x="25273" y="24003"/>
                </a:lnTo>
                <a:lnTo>
                  <a:pt x="25194" y="23622"/>
                </a:lnTo>
                <a:lnTo>
                  <a:pt x="24765" y="23622"/>
                </a:lnTo>
                <a:lnTo>
                  <a:pt x="24747" y="21462"/>
                </a:lnTo>
                <a:lnTo>
                  <a:pt x="24511" y="20320"/>
                </a:lnTo>
                <a:lnTo>
                  <a:pt x="25000" y="20320"/>
                </a:lnTo>
                <a:lnTo>
                  <a:pt x="25019" y="20066"/>
                </a:lnTo>
                <a:lnTo>
                  <a:pt x="25542" y="20066"/>
                </a:lnTo>
                <a:lnTo>
                  <a:pt x="25654" y="19558"/>
                </a:lnTo>
                <a:lnTo>
                  <a:pt x="26035" y="15494"/>
                </a:lnTo>
                <a:lnTo>
                  <a:pt x="1397" y="15494"/>
                </a:lnTo>
                <a:lnTo>
                  <a:pt x="1491" y="14363"/>
                </a:lnTo>
                <a:close/>
              </a:path>
              <a:path w="30479" h="55245">
                <a:moveTo>
                  <a:pt x="26133" y="25781"/>
                </a:moveTo>
                <a:lnTo>
                  <a:pt x="25527" y="25781"/>
                </a:lnTo>
                <a:lnTo>
                  <a:pt x="26462" y="27838"/>
                </a:lnTo>
                <a:lnTo>
                  <a:pt x="26416" y="27305"/>
                </a:lnTo>
                <a:lnTo>
                  <a:pt x="26133" y="25781"/>
                </a:lnTo>
                <a:close/>
              </a:path>
              <a:path w="30479" h="55245">
                <a:moveTo>
                  <a:pt x="25116" y="22015"/>
                </a:moveTo>
                <a:lnTo>
                  <a:pt x="24985" y="22613"/>
                </a:lnTo>
                <a:lnTo>
                  <a:pt x="25273" y="24003"/>
                </a:lnTo>
                <a:lnTo>
                  <a:pt x="25151" y="22111"/>
                </a:lnTo>
                <a:close/>
              </a:path>
              <a:path w="30479" h="55245">
                <a:moveTo>
                  <a:pt x="25151" y="22111"/>
                </a:moveTo>
                <a:lnTo>
                  <a:pt x="25273" y="24003"/>
                </a:lnTo>
                <a:lnTo>
                  <a:pt x="25804" y="24003"/>
                </a:lnTo>
                <a:lnTo>
                  <a:pt x="25690" y="23622"/>
                </a:lnTo>
                <a:lnTo>
                  <a:pt x="25151" y="22111"/>
                </a:lnTo>
                <a:close/>
              </a:path>
              <a:path w="30479" h="55245">
                <a:moveTo>
                  <a:pt x="24985" y="22613"/>
                </a:moveTo>
                <a:lnTo>
                  <a:pt x="24765" y="23622"/>
                </a:lnTo>
                <a:lnTo>
                  <a:pt x="25194" y="23622"/>
                </a:lnTo>
                <a:lnTo>
                  <a:pt x="24985" y="22613"/>
                </a:lnTo>
                <a:close/>
              </a:path>
              <a:path w="30479" h="55245">
                <a:moveTo>
                  <a:pt x="24919" y="21462"/>
                </a:moveTo>
                <a:lnTo>
                  <a:pt x="24985" y="22613"/>
                </a:lnTo>
                <a:lnTo>
                  <a:pt x="25102" y="22080"/>
                </a:lnTo>
                <a:lnTo>
                  <a:pt x="25080" y="21915"/>
                </a:lnTo>
                <a:lnTo>
                  <a:pt x="24919" y="21462"/>
                </a:lnTo>
                <a:close/>
              </a:path>
              <a:path w="30479" h="55245">
                <a:moveTo>
                  <a:pt x="24511" y="20320"/>
                </a:moveTo>
                <a:lnTo>
                  <a:pt x="24875" y="22080"/>
                </a:lnTo>
                <a:lnTo>
                  <a:pt x="24919" y="21462"/>
                </a:lnTo>
                <a:lnTo>
                  <a:pt x="24511" y="20320"/>
                </a:lnTo>
                <a:close/>
              </a:path>
              <a:path w="30479" h="55245">
                <a:moveTo>
                  <a:pt x="25019" y="20066"/>
                </a:moveTo>
                <a:lnTo>
                  <a:pt x="24919" y="21462"/>
                </a:lnTo>
                <a:lnTo>
                  <a:pt x="25116" y="22015"/>
                </a:lnTo>
                <a:lnTo>
                  <a:pt x="25019" y="20066"/>
                </a:lnTo>
                <a:close/>
              </a:path>
              <a:path w="30479" h="55245">
                <a:moveTo>
                  <a:pt x="25542" y="20066"/>
                </a:moveTo>
                <a:lnTo>
                  <a:pt x="25019" y="20066"/>
                </a:lnTo>
                <a:lnTo>
                  <a:pt x="25138" y="21915"/>
                </a:lnTo>
                <a:lnTo>
                  <a:pt x="25542" y="20066"/>
                </a:lnTo>
                <a:close/>
              </a:path>
              <a:path w="30479" h="55245">
                <a:moveTo>
                  <a:pt x="25000" y="20320"/>
                </a:moveTo>
                <a:lnTo>
                  <a:pt x="24511" y="20320"/>
                </a:lnTo>
                <a:lnTo>
                  <a:pt x="24919" y="21462"/>
                </a:lnTo>
                <a:lnTo>
                  <a:pt x="25000" y="20320"/>
                </a:lnTo>
                <a:close/>
              </a:path>
              <a:path w="30479" h="55245">
                <a:moveTo>
                  <a:pt x="1905" y="13081"/>
                </a:moveTo>
                <a:lnTo>
                  <a:pt x="1491" y="14363"/>
                </a:lnTo>
                <a:lnTo>
                  <a:pt x="1397" y="15494"/>
                </a:lnTo>
                <a:lnTo>
                  <a:pt x="1905" y="13081"/>
                </a:lnTo>
                <a:close/>
              </a:path>
              <a:path w="30479" h="55245">
                <a:moveTo>
                  <a:pt x="25836" y="13081"/>
                </a:moveTo>
                <a:lnTo>
                  <a:pt x="1905" y="13081"/>
                </a:lnTo>
                <a:lnTo>
                  <a:pt x="1397" y="15494"/>
                </a:lnTo>
                <a:lnTo>
                  <a:pt x="26035" y="15494"/>
                </a:lnTo>
                <a:lnTo>
                  <a:pt x="25836" y="13081"/>
                </a:lnTo>
                <a:close/>
              </a:path>
              <a:path w="30479" h="55245">
                <a:moveTo>
                  <a:pt x="19939" y="0"/>
                </a:moveTo>
                <a:lnTo>
                  <a:pt x="7493" y="0"/>
                </a:lnTo>
                <a:lnTo>
                  <a:pt x="2286" y="4699"/>
                </a:lnTo>
                <a:lnTo>
                  <a:pt x="1491" y="14363"/>
                </a:lnTo>
                <a:lnTo>
                  <a:pt x="1905" y="13081"/>
                </a:lnTo>
                <a:lnTo>
                  <a:pt x="25836" y="13081"/>
                </a:lnTo>
                <a:lnTo>
                  <a:pt x="25146" y="4699"/>
                </a:lnTo>
                <a:lnTo>
                  <a:pt x="199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43141" y="4620259"/>
            <a:ext cx="29209" cy="53340"/>
          </a:xfrm>
          <a:custGeom>
            <a:avLst/>
            <a:gdLst/>
            <a:ahLst/>
            <a:cxnLst/>
            <a:rect l="l" t="t" r="r" b="b"/>
            <a:pathLst>
              <a:path w="29209" h="53339">
                <a:moveTo>
                  <a:pt x="1269" y="29718"/>
                </a:moveTo>
                <a:lnTo>
                  <a:pt x="380" y="33273"/>
                </a:lnTo>
                <a:lnTo>
                  <a:pt x="126" y="36067"/>
                </a:lnTo>
                <a:lnTo>
                  <a:pt x="0" y="44450"/>
                </a:lnTo>
                <a:lnTo>
                  <a:pt x="2285" y="48640"/>
                </a:lnTo>
                <a:lnTo>
                  <a:pt x="6095" y="50800"/>
                </a:lnTo>
                <a:lnTo>
                  <a:pt x="10032" y="53085"/>
                </a:lnTo>
                <a:lnTo>
                  <a:pt x="14731" y="53085"/>
                </a:lnTo>
                <a:lnTo>
                  <a:pt x="18668" y="50800"/>
                </a:lnTo>
                <a:lnTo>
                  <a:pt x="22478" y="48640"/>
                </a:lnTo>
                <a:lnTo>
                  <a:pt x="24764" y="44450"/>
                </a:lnTo>
                <a:lnTo>
                  <a:pt x="24728" y="38862"/>
                </a:lnTo>
                <a:lnTo>
                  <a:pt x="24383" y="38862"/>
                </a:lnTo>
                <a:lnTo>
                  <a:pt x="24637" y="36067"/>
                </a:lnTo>
                <a:lnTo>
                  <a:pt x="24988" y="36067"/>
                </a:lnTo>
                <a:lnTo>
                  <a:pt x="25400" y="34162"/>
                </a:lnTo>
                <a:lnTo>
                  <a:pt x="25653" y="31368"/>
                </a:lnTo>
                <a:lnTo>
                  <a:pt x="1269" y="31368"/>
                </a:lnTo>
                <a:lnTo>
                  <a:pt x="1269" y="29718"/>
                </a:lnTo>
                <a:close/>
              </a:path>
              <a:path w="29209" h="53339">
                <a:moveTo>
                  <a:pt x="24637" y="36067"/>
                </a:moveTo>
                <a:lnTo>
                  <a:pt x="24383" y="38862"/>
                </a:lnTo>
                <a:lnTo>
                  <a:pt x="24683" y="37477"/>
                </a:lnTo>
                <a:lnTo>
                  <a:pt x="24637" y="36067"/>
                </a:lnTo>
                <a:close/>
              </a:path>
              <a:path w="29209" h="53339">
                <a:moveTo>
                  <a:pt x="24683" y="37477"/>
                </a:moveTo>
                <a:lnTo>
                  <a:pt x="24383" y="38862"/>
                </a:lnTo>
                <a:lnTo>
                  <a:pt x="24728" y="38862"/>
                </a:lnTo>
                <a:lnTo>
                  <a:pt x="24683" y="37477"/>
                </a:lnTo>
                <a:close/>
              </a:path>
              <a:path w="29209" h="53339">
                <a:moveTo>
                  <a:pt x="24988" y="36067"/>
                </a:moveTo>
                <a:lnTo>
                  <a:pt x="24637" y="36067"/>
                </a:lnTo>
                <a:lnTo>
                  <a:pt x="24683" y="37477"/>
                </a:lnTo>
                <a:lnTo>
                  <a:pt x="24988" y="36067"/>
                </a:lnTo>
                <a:close/>
              </a:path>
              <a:path w="29209" h="53339">
                <a:moveTo>
                  <a:pt x="1524" y="28701"/>
                </a:moveTo>
                <a:lnTo>
                  <a:pt x="1333" y="29463"/>
                </a:lnTo>
                <a:lnTo>
                  <a:pt x="1269" y="31368"/>
                </a:lnTo>
                <a:lnTo>
                  <a:pt x="1524" y="28701"/>
                </a:lnTo>
                <a:close/>
              </a:path>
              <a:path w="29209" h="53339">
                <a:moveTo>
                  <a:pt x="25145" y="28701"/>
                </a:moveTo>
                <a:lnTo>
                  <a:pt x="1524" y="28701"/>
                </a:lnTo>
                <a:lnTo>
                  <a:pt x="1269" y="31368"/>
                </a:lnTo>
                <a:lnTo>
                  <a:pt x="25653" y="31368"/>
                </a:lnTo>
                <a:lnTo>
                  <a:pt x="25653" y="29463"/>
                </a:lnTo>
                <a:lnTo>
                  <a:pt x="25018" y="29463"/>
                </a:lnTo>
                <a:lnTo>
                  <a:pt x="25145" y="28701"/>
                </a:lnTo>
                <a:close/>
              </a:path>
              <a:path w="29209" h="53339">
                <a:moveTo>
                  <a:pt x="28159" y="15366"/>
                </a:moveTo>
                <a:lnTo>
                  <a:pt x="4190" y="15366"/>
                </a:lnTo>
                <a:lnTo>
                  <a:pt x="3809" y="16763"/>
                </a:lnTo>
                <a:lnTo>
                  <a:pt x="1904" y="21843"/>
                </a:lnTo>
                <a:lnTo>
                  <a:pt x="1269" y="25653"/>
                </a:lnTo>
                <a:lnTo>
                  <a:pt x="1269" y="29718"/>
                </a:lnTo>
                <a:lnTo>
                  <a:pt x="1524" y="28701"/>
                </a:lnTo>
                <a:lnTo>
                  <a:pt x="25145" y="28701"/>
                </a:lnTo>
                <a:lnTo>
                  <a:pt x="25653" y="25653"/>
                </a:lnTo>
                <a:lnTo>
                  <a:pt x="26288" y="25653"/>
                </a:lnTo>
                <a:lnTo>
                  <a:pt x="27177" y="22987"/>
                </a:lnTo>
                <a:lnTo>
                  <a:pt x="27685" y="20573"/>
                </a:lnTo>
                <a:lnTo>
                  <a:pt x="28159" y="15366"/>
                </a:lnTo>
                <a:close/>
              </a:path>
              <a:path w="29209" h="53339">
                <a:moveTo>
                  <a:pt x="25653" y="25653"/>
                </a:moveTo>
                <a:lnTo>
                  <a:pt x="25018" y="29463"/>
                </a:lnTo>
                <a:lnTo>
                  <a:pt x="25653" y="27558"/>
                </a:lnTo>
                <a:lnTo>
                  <a:pt x="25653" y="25653"/>
                </a:lnTo>
                <a:close/>
              </a:path>
              <a:path w="29209" h="53339">
                <a:moveTo>
                  <a:pt x="25653" y="27558"/>
                </a:moveTo>
                <a:lnTo>
                  <a:pt x="25018" y="29463"/>
                </a:lnTo>
                <a:lnTo>
                  <a:pt x="25653" y="29463"/>
                </a:lnTo>
                <a:lnTo>
                  <a:pt x="25653" y="27558"/>
                </a:lnTo>
                <a:close/>
              </a:path>
              <a:path w="29209" h="53339">
                <a:moveTo>
                  <a:pt x="26288" y="25653"/>
                </a:moveTo>
                <a:lnTo>
                  <a:pt x="25653" y="25653"/>
                </a:lnTo>
                <a:lnTo>
                  <a:pt x="25653" y="27558"/>
                </a:lnTo>
                <a:lnTo>
                  <a:pt x="26288" y="25653"/>
                </a:lnTo>
                <a:close/>
              </a:path>
              <a:path w="29209" h="53339">
                <a:moveTo>
                  <a:pt x="3969" y="15993"/>
                </a:moveTo>
                <a:lnTo>
                  <a:pt x="3697" y="16763"/>
                </a:lnTo>
                <a:lnTo>
                  <a:pt x="3969" y="15993"/>
                </a:lnTo>
                <a:close/>
              </a:path>
              <a:path w="29209" h="53339">
                <a:moveTo>
                  <a:pt x="4190" y="15366"/>
                </a:moveTo>
                <a:lnTo>
                  <a:pt x="3969" y="15993"/>
                </a:lnTo>
                <a:lnTo>
                  <a:pt x="3809" y="16763"/>
                </a:lnTo>
                <a:lnTo>
                  <a:pt x="4190" y="15366"/>
                </a:lnTo>
                <a:close/>
              </a:path>
              <a:path w="29209" h="53339">
                <a:moveTo>
                  <a:pt x="12445" y="0"/>
                </a:moveTo>
                <a:lnTo>
                  <a:pt x="6603" y="3937"/>
                </a:lnTo>
                <a:lnTo>
                  <a:pt x="5206" y="10032"/>
                </a:lnTo>
                <a:lnTo>
                  <a:pt x="3969" y="15993"/>
                </a:lnTo>
                <a:lnTo>
                  <a:pt x="4190" y="15366"/>
                </a:lnTo>
                <a:lnTo>
                  <a:pt x="28159" y="15366"/>
                </a:lnTo>
                <a:lnTo>
                  <a:pt x="28320" y="13588"/>
                </a:lnTo>
                <a:lnTo>
                  <a:pt x="28955" y="7492"/>
                </a:lnTo>
                <a:lnTo>
                  <a:pt x="24637" y="1904"/>
                </a:lnTo>
                <a:lnTo>
                  <a:pt x="18541" y="888"/>
                </a:lnTo>
                <a:lnTo>
                  <a:pt x="1244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023732" y="445134"/>
            <a:ext cx="42545" cy="27940"/>
          </a:xfrm>
          <a:custGeom>
            <a:avLst/>
            <a:gdLst/>
            <a:ahLst/>
            <a:cxnLst/>
            <a:rect l="l" t="t" r="r" b="b"/>
            <a:pathLst>
              <a:path w="42545" h="27940">
                <a:moveTo>
                  <a:pt x="9398" y="0"/>
                </a:moveTo>
                <a:lnTo>
                  <a:pt x="3810" y="3428"/>
                </a:lnTo>
                <a:lnTo>
                  <a:pt x="1905" y="9143"/>
                </a:lnTo>
                <a:lnTo>
                  <a:pt x="0" y="14731"/>
                </a:lnTo>
                <a:lnTo>
                  <a:pt x="19685" y="27686"/>
                </a:lnTo>
                <a:lnTo>
                  <a:pt x="26289" y="27431"/>
                </a:lnTo>
                <a:lnTo>
                  <a:pt x="30480" y="27177"/>
                </a:lnTo>
                <a:lnTo>
                  <a:pt x="37084" y="26924"/>
                </a:lnTo>
                <a:lnTo>
                  <a:pt x="42291" y="21462"/>
                </a:lnTo>
                <a:lnTo>
                  <a:pt x="42291" y="8254"/>
                </a:lnTo>
                <a:lnTo>
                  <a:pt x="37084" y="2793"/>
                </a:lnTo>
                <a:lnTo>
                  <a:pt x="30480" y="2539"/>
                </a:lnTo>
                <a:lnTo>
                  <a:pt x="22860" y="2539"/>
                </a:lnTo>
                <a:lnTo>
                  <a:pt x="19685" y="1904"/>
                </a:lnTo>
                <a:lnTo>
                  <a:pt x="20796" y="1904"/>
                </a:lnTo>
                <a:lnTo>
                  <a:pt x="19558" y="1524"/>
                </a:lnTo>
                <a:lnTo>
                  <a:pt x="17525" y="1015"/>
                </a:lnTo>
                <a:lnTo>
                  <a:pt x="15367" y="762"/>
                </a:lnTo>
                <a:lnTo>
                  <a:pt x="9398" y="0"/>
                </a:lnTo>
                <a:close/>
              </a:path>
              <a:path w="42545" h="27940">
                <a:moveTo>
                  <a:pt x="19685" y="1904"/>
                </a:moveTo>
                <a:lnTo>
                  <a:pt x="22860" y="2539"/>
                </a:lnTo>
                <a:lnTo>
                  <a:pt x="21166" y="2018"/>
                </a:lnTo>
                <a:lnTo>
                  <a:pt x="19685" y="1904"/>
                </a:lnTo>
                <a:close/>
              </a:path>
              <a:path w="42545" h="27940">
                <a:moveTo>
                  <a:pt x="21166" y="2018"/>
                </a:moveTo>
                <a:lnTo>
                  <a:pt x="22860" y="2539"/>
                </a:lnTo>
                <a:lnTo>
                  <a:pt x="30480" y="2539"/>
                </a:lnTo>
                <a:lnTo>
                  <a:pt x="26162" y="2286"/>
                </a:lnTo>
                <a:lnTo>
                  <a:pt x="22987" y="2159"/>
                </a:lnTo>
                <a:lnTo>
                  <a:pt x="21166" y="2018"/>
                </a:lnTo>
                <a:close/>
              </a:path>
              <a:path w="42545" h="27940">
                <a:moveTo>
                  <a:pt x="20796" y="1904"/>
                </a:moveTo>
                <a:lnTo>
                  <a:pt x="19685" y="1904"/>
                </a:lnTo>
                <a:lnTo>
                  <a:pt x="21166" y="2018"/>
                </a:lnTo>
                <a:lnTo>
                  <a:pt x="20796" y="190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207633" y="3753358"/>
            <a:ext cx="29845" cy="29845"/>
          </a:xfrm>
          <a:custGeom>
            <a:avLst/>
            <a:gdLst/>
            <a:ahLst/>
            <a:cxnLst/>
            <a:rect l="l" t="t" r="r" b="b"/>
            <a:pathLst>
              <a:path w="29845" h="29845">
                <a:moveTo>
                  <a:pt x="20700" y="0"/>
                </a:moveTo>
                <a:lnTo>
                  <a:pt x="6603" y="1016"/>
                </a:lnTo>
                <a:lnTo>
                  <a:pt x="1015" y="6604"/>
                </a:lnTo>
                <a:lnTo>
                  <a:pt x="0" y="20701"/>
                </a:lnTo>
                <a:lnTo>
                  <a:pt x="4699" y="27051"/>
                </a:lnTo>
                <a:lnTo>
                  <a:pt x="11683" y="28575"/>
                </a:lnTo>
                <a:lnTo>
                  <a:pt x="17399" y="29845"/>
                </a:lnTo>
                <a:lnTo>
                  <a:pt x="21970" y="28448"/>
                </a:lnTo>
                <a:lnTo>
                  <a:pt x="28447" y="21971"/>
                </a:lnTo>
                <a:lnTo>
                  <a:pt x="29844" y="17399"/>
                </a:lnTo>
                <a:lnTo>
                  <a:pt x="27050" y="4699"/>
                </a:lnTo>
                <a:lnTo>
                  <a:pt x="207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195186" y="4061078"/>
            <a:ext cx="22860" cy="27940"/>
          </a:xfrm>
          <a:custGeom>
            <a:avLst/>
            <a:gdLst/>
            <a:ahLst/>
            <a:cxnLst/>
            <a:rect l="l" t="t" r="r" b="b"/>
            <a:pathLst>
              <a:path w="22860" h="27939">
                <a:moveTo>
                  <a:pt x="8636" y="0"/>
                </a:moveTo>
                <a:lnTo>
                  <a:pt x="3555" y="3302"/>
                </a:lnTo>
                <a:lnTo>
                  <a:pt x="2286" y="8382"/>
                </a:lnTo>
                <a:lnTo>
                  <a:pt x="0" y="17780"/>
                </a:lnTo>
                <a:lnTo>
                  <a:pt x="1270" y="21717"/>
                </a:lnTo>
                <a:lnTo>
                  <a:pt x="6858" y="26797"/>
                </a:lnTo>
                <a:lnTo>
                  <a:pt x="10922" y="27432"/>
                </a:lnTo>
                <a:lnTo>
                  <a:pt x="18034" y="24892"/>
                </a:lnTo>
                <a:lnTo>
                  <a:pt x="20574" y="21590"/>
                </a:lnTo>
                <a:lnTo>
                  <a:pt x="21843" y="12065"/>
                </a:lnTo>
                <a:lnTo>
                  <a:pt x="22478" y="6858"/>
                </a:lnTo>
                <a:lnTo>
                  <a:pt x="19050" y="2032"/>
                </a:lnTo>
                <a:lnTo>
                  <a:pt x="86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1782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5" dirty="0"/>
              <a:t>Sampling</a:t>
            </a:r>
          </a:p>
        </p:txBody>
      </p:sp>
      <p:sp>
        <p:nvSpPr>
          <p:cNvPr id="3" name="object 3"/>
          <p:cNvSpPr/>
          <p:nvPr/>
        </p:nvSpPr>
        <p:spPr>
          <a:xfrm>
            <a:off x="5848477" y="1747901"/>
            <a:ext cx="370205" cy="282575"/>
          </a:xfrm>
          <a:custGeom>
            <a:avLst/>
            <a:gdLst/>
            <a:ahLst/>
            <a:cxnLst/>
            <a:rect l="l" t="t" r="r" b="b"/>
            <a:pathLst>
              <a:path w="370204" h="282575">
                <a:moveTo>
                  <a:pt x="280035" y="0"/>
                </a:moveTo>
                <a:lnTo>
                  <a:pt x="276098" y="11429"/>
                </a:lnTo>
                <a:lnTo>
                  <a:pt x="292405" y="18504"/>
                </a:lnTo>
                <a:lnTo>
                  <a:pt x="306450" y="28305"/>
                </a:lnTo>
                <a:lnTo>
                  <a:pt x="334974" y="73852"/>
                </a:lnTo>
                <a:lnTo>
                  <a:pt x="343269" y="115623"/>
                </a:lnTo>
                <a:lnTo>
                  <a:pt x="344297" y="139700"/>
                </a:lnTo>
                <a:lnTo>
                  <a:pt x="343251" y="164580"/>
                </a:lnTo>
                <a:lnTo>
                  <a:pt x="334920" y="207529"/>
                </a:lnTo>
                <a:lnTo>
                  <a:pt x="306498" y="253777"/>
                </a:lnTo>
                <a:lnTo>
                  <a:pt x="276478" y="270763"/>
                </a:lnTo>
                <a:lnTo>
                  <a:pt x="280035" y="282321"/>
                </a:lnTo>
                <a:lnTo>
                  <a:pt x="318531" y="264239"/>
                </a:lnTo>
                <a:lnTo>
                  <a:pt x="346837" y="232918"/>
                </a:lnTo>
                <a:lnTo>
                  <a:pt x="364267" y="191071"/>
                </a:lnTo>
                <a:lnTo>
                  <a:pt x="370077" y="141224"/>
                </a:lnTo>
                <a:lnTo>
                  <a:pt x="368625" y="115339"/>
                </a:lnTo>
                <a:lnTo>
                  <a:pt x="357004" y="69429"/>
                </a:lnTo>
                <a:lnTo>
                  <a:pt x="333881" y="32093"/>
                </a:lnTo>
                <a:lnTo>
                  <a:pt x="300491" y="7379"/>
                </a:lnTo>
                <a:lnTo>
                  <a:pt x="280035" y="0"/>
                </a:lnTo>
                <a:close/>
              </a:path>
              <a:path w="370204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53132" y="2263013"/>
            <a:ext cx="370205" cy="282575"/>
          </a:xfrm>
          <a:custGeom>
            <a:avLst/>
            <a:gdLst/>
            <a:ahLst/>
            <a:cxnLst/>
            <a:rect l="l" t="t" r="r" b="b"/>
            <a:pathLst>
              <a:path w="370205" h="282575">
                <a:moveTo>
                  <a:pt x="280035" y="0"/>
                </a:moveTo>
                <a:lnTo>
                  <a:pt x="276098" y="11429"/>
                </a:lnTo>
                <a:lnTo>
                  <a:pt x="292405" y="18504"/>
                </a:lnTo>
                <a:lnTo>
                  <a:pt x="306450" y="28305"/>
                </a:lnTo>
                <a:lnTo>
                  <a:pt x="334974" y="73852"/>
                </a:lnTo>
                <a:lnTo>
                  <a:pt x="343269" y="115623"/>
                </a:lnTo>
                <a:lnTo>
                  <a:pt x="344297" y="139700"/>
                </a:lnTo>
                <a:lnTo>
                  <a:pt x="343251" y="164580"/>
                </a:lnTo>
                <a:lnTo>
                  <a:pt x="334920" y="207529"/>
                </a:lnTo>
                <a:lnTo>
                  <a:pt x="306498" y="253777"/>
                </a:lnTo>
                <a:lnTo>
                  <a:pt x="276479" y="270763"/>
                </a:lnTo>
                <a:lnTo>
                  <a:pt x="280035" y="282321"/>
                </a:lnTo>
                <a:lnTo>
                  <a:pt x="318531" y="264239"/>
                </a:lnTo>
                <a:lnTo>
                  <a:pt x="346837" y="232917"/>
                </a:lnTo>
                <a:lnTo>
                  <a:pt x="364267" y="191071"/>
                </a:lnTo>
                <a:lnTo>
                  <a:pt x="370078" y="141224"/>
                </a:lnTo>
                <a:lnTo>
                  <a:pt x="368625" y="115339"/>
                </a:lnTo>
                <a:lnTo>
                  <a:pt x="357004" y="69429"/>
                </a:lnTo>
                <a:lnTo>
                  <a:pt x="333881" y="32093"/>
                </a:lnTo>
                <a:lnTo>
                  <a:pt x="300491" y="7379"/>
                </a:lnTo>
                <a:lnTo>
                  <a:pt x="280035" y="0"/>
                </a:lnTo>
                <a:close/>
              </a:path>
              <a:path w="370205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25589" y="2263013"/>
            <a:ext cx="370205" cy="282575"/>
          </a:xfrm>
          <a:custGeom>
            <a:avLst/>
            <a:gdLst/>
            <a:ahLst/>
            <a:cxnLst/>
            <a:rect l="l" t="t" r="r" b="b"/>
            <a:pathLst>
              <a:path w="370204" h="282575">
                <a:moveTo>
                  <a:pt x="280034" y="0"/>
                </a:moveTo>
                <a:lnTo>
                  <a:pt x="276097" y="11429"/>
                </a:lnTo>
                <a:lnTo>
                  <a:pt x="292405" y="18504"/>
                </a:lnTo>
                <a:lnTo>
                  <a:pt x="306450" y="28305"/>
                </a:lnTo>
                <a:lnTo>
                  <a:pt x="334974" y="73852"/>
                </a:lnTo>
                <a:lnTo>
                  <a:pt x="343269" y="115623"/>
                </a:lnTo>
                <a:lnTo>
                  <a:pt x="344296" y="139700"/>
                </a:lnTo>
                <a:lnTo>
                  <a:pt x="343251" y="164580"/>
                </a:lnTo>
                <a:lnTo>
                  <a:pt x="334920" y="207529"/>
                </a:lnTo>
                <a:lnTo>
                  <a:pt x="306498" y="253777"/>
                </a:lnTo>
                <a:lnTo>
                  <a:pt x="276478" y="270763"/>
                </a:lnTo>
                <a:lnTo>
                  <a:pt x="280034" y="282321"/>
                </a:lnTo>
                <a:lnTo>
                  <a:pt x="318531" y="264239"/>
                </a:lnTo>
                <a:lnTo>
                  <a:pt x="346836" y="232917"/>
                </a:lnTo>
                <a:lnTo>
                  <a:pt x="364267" y="191071"/>
                </a:lnTo>
                <a:lnTo>
                  <a:pt x="370077" y="141224"/>
                </a:lnTo>
                <a:lnTo>
                  <a:pt x="368625" y="115339"/>
                </a:lnTo>
                <a:lnTo>
                  <a:pt x="357004" y="69429"/>
                </a:lnTo>
                <a:lnTo>
                  <a:pt x="333881" y="32093"/>
                </a:lnTo>
                <a:lnTo>
                  <a:pt x="300491" y="7379"/>
                </a:lnTo>
                <a:lnTo>
                  <a:pt x="280034" y="0"/>
                </a:lnTo>
                <a:close/>
              </a:path>
              <a:path w="370204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2192" y="3217036"/>
            <a:ext cx="370205" cy="282575"/>
          </a:xfrm>
          <a:custGeom>
            <a:avLst/>
            <a:gdLst/>
            <a:ahLst/>
            <a:cxnLst/>
            <a:rect l="l" t="t" r="r" b="b"/>
            <a:pathLst>
              <a:path w="370205" h="282575">
                <a:moveTo>
                  <a:pt x="280034" y="0"/>
                </a:moveTo>
                <a:lnTo>
                  <a:pt x="276098" y="11429"/>
                </a:lnTo>
                <a:lnTo>
                  <a:pt x="292405" y="18504"/>
                </a:lnTo>
                <a:lnTo>
                  <a:pt x="306450" y="28305"/>
                </a:lnTo>
                <a:lnTo>
                  <a:pt x="334974" y="73852"/>
                </a:lnTo>
                <a:lnTo>
                  <a:pt x="343269" y="115623"/>
                </a:lnTo>
                <a:lnTo>
                  <a:pt x="344296" y="139700"/>
                </a:lnTo>
                <a:lnTo>
                  <a:pt x="343251" y="164580"/>
                </a:lnTo>
                <a:lnTo>
                  <a:pt x="334920" y="207529"/>
                </a:lnTo>
                <a:lnTo>
                  <a:pt x="306498" y="253777"/>
                </a:lnTo>
                <a:lnTo>
                  <a:pt x="276479" y="270763"/>
                </a:lnTo>
                <a:lnTo>
                  <a:pt x="280034" y="282321"/>
                </a:lnTo>
                <a:lnTo>
                  <a:pt x="318531" y="264239"/>
                </a:lnTo>
                <a:lnTo>
                  <a:pt x="346837" y="232917"/>
                </a:lnTo>
                <a:lnTo>
                  <a:pt x="364267" y="191071"/>
                </a:lnTo>
                <a:lnTo>
                  <a:pt x="370077" y="141224"/>
                </a:lnTo>
                <a:lnTo>
                  <a:pt x="368625" y="115339"/>
                </a:lnTo>
                <a:lnTo>
                  <a:pt x="357004" y="69429"/>
                </a:lnTo>
                <a:lnTo>
                  <a:pt x="333881" y="32093"/>
                </a:lnTo>
                <a:lnTo>
                  <a:pt x="300491" y="7379"/>
                </a:lnTo>
                <a:lnTo>
                  <a:pt x="280034" y="0"/>
                </a:lnTo>
                <a:close/>
              </a:path>
              <a:path w="370205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44319" y="4220717"/>
            <a:ext cx="324485" cy="247015"/>
          </a:xfrm>
          <a:custGeom>
            <a:avLst/>
            <a:gdLst/>
            <a:ahLst/>
            <a:cxnLst/>
            <a:rect l="l" t="t" r="r" b="b"/>
            <a:pathLst>
              <a:path w="324485" h="247014">
                <a:moveTo>
                  <a:pt x="245618" y="0"/>
                </a:moveTo>
                <a:lnTo>
                  <a:pt x="242062" y="10032"/>
                </a:lnTo>
                <a:lnTo>
                  <a:pt x="256377" y="16269"/>
                </a:lnTo>
                <a:lnTo>
                  <a:pt x="268668" y="24876"/>
                </a:lnTo>
                <a:lnTo>
                  <a:pt x="293627" y="64650"/>
                </a:lnTo>
                <a:lnTo>
                  <a:pt x="301879" y="122300"/>
                </a:lnTo>
                <a:lnTo>
                  <a:pt x="300952" y="144085"/>
                </a:lnTo>
                <a:lnTo>
                  <a:pt x="293574" y="181701"/>
                </a:lnTo>
                <a:lnTo>
                  <a:pt x="268652" y="222154"/>
                </a:lnTo>
                <a:lnTo>
                  <a:pt x="242443" y="237108"/>
                </a:lnTo>
                <a:lnTo>
                  <a:pt x="245618" y="247014"/>
                </a:lnTo>
                <a:lnTo>
                  <a:pt x="292748" y="219082"/>
                </a:lnTo>
                <a:lnTo>
                  <a:pt x="312945" y="186507"/>
                </a:lnTo>
                <a:lnTo>
                  <a:pt x="323093" y="146311"/>
                </a:lnTo>
                <a:lnTo>
                  <a:pt x="324357" y="123570"/>
                </a:lnTo>
                <a:lnTo>
                  <a:pt x="323093" y="100974"/>
                </a:lnTo>
                <a:lnTo>
                  <a:pt x="312945" y="60831"/>
                </a:lnTo>
                <a:lnTo>
                  <a:pt x="292731" y="28164"/>
                </a:lnTo>
                <a:lnTo>
                  <a:pt x="263497" y="6498"/>
                </a:lnTo>
                <a:lnTo>
                  <a:pt x="245618" y="0"/>
                </a:lnTo>
                <a:close/>
              </a:path>
              <a:path w="324485" h="247014">
                <a:moveTo>
                  <a:pt x="78739" y="0"/>
                </a:moveTo>
                <a:lnTo>
                  <a:pt x="31609" y="28164"/>
                </a:lnTo>
                <a:lnTo>
                  <a:pt x="11412" y="60831"/>
                </a:lnTo>
                <a:lnTo>
                  <a:pt x="1264" y="100974"/>
                </a:lnTo>
                <a:lnTo>
                  <a:pt x="0" y="123570"/>
                </a:lnTo>
                <a:lnTo>
                  <a:pt x="1264" y="146311"/>
                </a:lnTo>
                <a:lnTo>
                  <a:pt x="11412" y="186507"/>
                </a:lnTo>
                <a:lnTo>
                  <a:pt x="31555" y="219082"/>
                </a:lnTo>
                <a:lnTo>
                  <a:pt x="78739" y="247014"/>
                </a:lnTo>
                <a:lnTo>
                  <a:pt x="81914" y="237108"/>
                </a:lnTo>
                <a:lnTo>
                  <a:pt x="67819" y="230846"/>
                </a:lnTo>
                <a:lnTo>
                  <a:pt x="55641" y="222154"/>
                </a:lnTo>
                <a:lnTo>
                  <a:pt x="30676" y="181701"/>
                </a:lnTo>
                <a:lnTo>
                  <a:pt x="23385" y="144085"/>
                </a:lnTo>
                <a:lnTo>
                  <a:pt x="22479" y="122300"/>
                </a:lnTo>
                <a:lnTo>
                  <a:pt x="23385" y="101226"/>
                </a:lnTo>
                <a:lnTo>
                  <a:pt x="37083" y="49148"/>
                </a:lnTo>
                <a:lnTo>
                  <a:pt x="68034" y="16269"/>
                </a:lnTo>
                <a:lnTo>
                  <a:pt x="82295" y="10032"/>
                </a:lnTo>
                <a:lnTo>
                  <a:pt x="78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3240" y="1508887"/>
            <a:ext cx="7083425" cy="3013004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  <a:tab pos="5425440" algn="l"/>
              </a:tabLst>
            </a:pPr>
            <a:r>
              <a:rPr sz="2400" spc="185" dirty="0">
                <a:latin typeface="Times New Roman"/>
                <a:cs typeface="Times New Roman"/>
              </a:rPr>
              <a:t>When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space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large,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sample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from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TIXGeneral"/>
                <a:cs typeface="STIXGeneral"/>
              </a:rPr>
              <a:t>𝑃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-50" dirty="0">
                <a:latin typeface="STIXGeneral"/>
                <a:cs typeface="STIXGeneral"/>
              </a:rPr>
              <a:t>𝑥</a:t>
            </a:r>
            <a:endParaRPr sz="2400" dirty="0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  <a:tab pos="1529715" algn="l"/>
                <a:tab pos="1911985" algn="l"/>
                <a:tab pos="6703059" algn="l"/>
              </a:tabLst>
            </a:pPr>
            <a:r>
              <a:rPr sz="2400" spc="185" dirty="0">
                <a:latin typeface="Times New Roman"/>
                <a:cs typeface="Times New Roman"/>
              </a:rPr>
              <a:t>When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TIXGeneral"/>
                <a:cs typeface="STIXGeneral"/>
              </a:rPr>
              <a:t>𝑃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-50" dirty="0">
                <a:latin typeface="STIXGeneral"/>
                <a:cs typeface="STIXGeneral"/>
              </a:rPr>
              <a:t>𝑥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not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known,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or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sampling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from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TIXGeneral"/>
                <a:cs typeface="STIXGeneral"/>
              </a:rPr>
              <a:t>𝑃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-50" dirty="0">
                <a:latin typeface="STIXGeneral"/>
                <a:cs typeface="STIXGeneral"/>
              </a:rPr>
              <a:t>𝑥</a:t>
            </a:r>
            <a:endParaRPr sz="2400" dirty="0">
              <a:latin typeface="STIXGeneral"/>
              <a:cs typeface="STIXGeneral"/>
            </a:endParaRPr>
          </a:p>
          <a:p>
            <a:pPr marL="299085">
              <a:lnSpc>
                <a:spcPct val="100000"/>
              </a:lnSpc>
              <a:spcBef>
                <a:spcPts val="575"/>
              </a:spcBef>
            </a:pP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not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possible,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collect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“representative”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sample</a:t>
            </a:r>
            <a:endParaRPr sz="2400" dirty="0">
              <a:latin typeface="Times New Roman"/>
              <a:cs typeface="Times New Roman"/>
            </a:endParaRPr>
          </a:p>
          <a:p>
            <a:pPr marL="2990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  <a:tab pos="1628775" algn="l"/>
                <a:tab pos="2011045" algn="l"/>
              </a:tabLst>
            </a:pPr>
            <a:r>
              <a:rPr sz="2400" spc="165" dirty="0">
                <a:latin typeface="Times New Roman"/>
                <a:cs typeface="Times New Roman"/>
              </a:rPr>
              <a:t>Let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STIXGeneral"/>
                <a:cs typeface="STIXGeneral"/>
              </a:rPr>
              <a:t>𝒟~𝑃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-50" dirty="0">
                <a:latin typeface="STIXGeneral"/>
                <a:cs typeface="STIXGeneral"/>
              </a:rPr>
              <a:t>𝑥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120" dirty="0">
                <a:latin typeface="Times New Roman"/>
                <a:cs typeface="Times New Roman"/>
              </a:rPr>
              <a:t>be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representative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sample</a:t>
            </a:r>
            <a:endParaRPr sz="2400" dirty="0">
              <a:latin typeface="Times New Roman"/>
              <a:cs typeface="Times New Roman"/>
            </a:endParaRPr>
          </a:p>
          <a:p>
            <a:pPr marL="2990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165" dirty="0">
                <a:latin typeface="Times New Roman"/>
                <a:cs typeface="Times New Roman"/>
              </a:rPr>
              <a:t>For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example,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true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mean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versus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sample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mean</a:t>
            </a:r>
            <a:endParaRPr sz="2400" dirty="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0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lang="en-US" sz="3150" spc="419" baseline="2645" dirty="0">
                <a:latin typeface="STIXGeneral"/>
                <a:cs typeface="STIXGeneral"/>
              </a:rPr>
              <a:t>∑</a:t>
            </a:r>
            <a:r>
              <a:rPr sz="2250" spc="179" baseline="-18518" dirty="0">
                <a:latin typeface="STIXGeneral"/>
                <a:cs typeface="STIXGeneral"/>
              </a:rPr>
              <a:t>𝑥~𝓧</a:t>
            </a:r>
            <a:r>
              <a:rPr sz="2250" spc="-37" baseline="-18518" dirty="0">
                <a:latin typeface="STIXGeneral"/>
                <a:cs typeface="STIXGeneral"/>
              </a:rPr>
              <a:t> </a:t>
            </a:r>
            <a:r>
              <a:rPr sz="2100" dirty="0">
                <a:latin typeface="STIXGeneral"/>
                <a:cs typeface="STIXGeneral"/>
              </a:rPr>
              <a:t>𝑃</a:t>
            </a:r>
            <a:r>
              <a:rPr sz="2100" spc="395" dirty="0">
                <a:latin typeface="STIXGeneral"/>
                <a:cs typeface="STIXGeneral"/>
              </a:rPr>
              <a:t> </a:t>
            </a:r>
            <a:r>
              <a:rPr sz="2100" dirty="0">
                <a:latin typeface="STIXGeneral"/>
                <a:cs typeface="STIXGeneral"/>
              </a:rPr>
              <a:t>𝑥</a:t>
            </a:r>
            <a:r>
              <a:rPr sz="2100" spc="409" dirty="0">
                <a:latin typeface="STIXGeneral"/>
                <a:cs typeface="STIXGeneral"/>
              </a:rPr>
              <a:t> </a:t>
            </a:r>
            <a:r>
              <a:rPr sz="2100" spc="-50" dirty="0">
                <a:latin typeface="STIXGeneral"/>
                <a:cs typeface="STIXGeneral"/>
              </a:rPr>
              <a:t>𝑥</a:t>
            </a:r>
            <a:endParaRPr sz="2100" dirty="0">
              <a:latin typeface="STIXGeneral"/>
              <a:cs typeface="STIXGener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2004" y="4807458"/>
            <a:ext cx="14414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15" dirty="0">
                <a:solidFill>
                  <a:srgbClr val="FD8537"/>
                </a:solidFill>
                <a:latin typeface="Wingdings 2"/>
                <a:cs typeface="Wingdings 2"/>
              </a:rPr>
              <a:t></a:t>
            </a:r>
            <a:endParaRPr sz="1650">
              <a:latin typeface="Wingdings 2"/>
              <a:cs typeface="Wingdings 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88719" y="4948428"/>
            <a:ext cx="271780" cy="17145"/>
          </a:xfrm>
          <a:custGeom>
            <a:avLst/>
            <a:gdLst/>
            <a:ahLst/>
            <a:cxnLst/>
            <a:rect l="l" t="t" r="r" b="b"/>
            <a:pathLst>
              <a:path w="271780" h="17145">
                <a:moveTo>
                  <a:pt x="271272" y="0"/>
                </a:moveTo>
                <a:lnTo>
                  <a:pt x="0" y="0"/>
                </a:lnTo>
                <a:lnTo>
                  <a:pt x="0" y="16764"/>
                </a:lnTo>
                <a:lnTo>
                  <a:pt x="271272" y="16764"/>
                </a:lnTo>
                <a:lnTo>
                  <a:pt x="271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55572" y="4668773"/>
            <a:ext cx="13843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35" dirty="0">
                <a:latin typeface="STIXGeneral"/>
                <a:cs typeface="STIXGeneral"/>
              </a:rPr>
              <a:t>1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6324" y="4959858"/>
            <a:ext cx="29591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35" dirty="0">
                <a:latin typeface="STIXGeneral"/>
                <a:cs typeface="STIXGeneral"/>
              </a:rPr>
              <a:t>|𝒟|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80717" y="4889754"/>
            <a:ext cx="40957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-45" dirty="0">
                <a:latin typeface="STIXGeneral"/>
                <a:cs typeface="STIXGeneral"/>
              </a:rPr>
              <a:t>𝑥∈𝒟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91741" y="4754117"/>
            <a:ext cx="78803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2460" algn="l"/>
              </a:tabLst>
            </a:pPr>
            <a:r>
              <a:rPr lang="en-US" sz="3150" spc="419" baseline="2645" dirty="0">
                <a:latin typeface="STIXGeneral"/>
                <a:cs typeface="STIXGeneral"/>
              </a:rPr>
              <a:t>∑</a:t>
            </a:r>
            <a:r>
              <a:rPr sz="3150" baseline="2645" dirty="0">
                <a:latin typeface="STIXGeneral"/>
                <a:cs typeface="STIXGeneral"/>
              </a:rPr>
              <a:t>	</a:t>
            </a:r>
            <a:r>
              <a:rPr sz="2100" spc="-50" dirty="0">
                <a:latin typeface="STIXGeneral"/>
                <a:cs typeface="STIXGeneral"/>
              </a:rPr>
              <a:t>𝑥</a:t>
            </a:r>
            <a:endParaRPr sz="2100" dirty="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5940" y="5223764"/>
            <a:ext cx="678815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5" dirty="0">
                <a:latin typeface="Times New Roman"/>
                <a:cs typeface="Times New Roman"/>
              </a:rPr>
              <a:t>How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do </a:t>
            </a:r>
            <a:r>
              <a:rPr sz="2400" spc="125" dirty="0">
                <a:latin typeface="Times New Roman"/>
                <a:cs typeface="Times New Roman"/>
              </a:rPr>
              <a:t>we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know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how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close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true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mean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and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sample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mean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are?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19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388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50" dirty="0"/>
              <a:t>Sample</a:t>
            </a:r>
            <a:r>
              <a:rPr cap="small" spc="265" dirty="0"/>
              <a:t> </a:t>
            </a:r>
            <a:r>
              <a:rPr cap="small" spc="95" dirty="0"/>
              <a:t>Error</a:t>
            </a:r>
          </a:p>
        </p:txBody>
      </p:sp>
      <p:sp>
        <p:nvSpPr>
          <p:cNvPr id="3" name="object 3"/>
          <p:cNvSpPr/>
          <p:nvPr/>
        </p:nvSpPr>
        <p:spPr>
          <a:xfrm>
            <a:off x="1848104" y="1704085"/>
            <a:ext cx="309880" cy="236220"/>
          </a:xfrm>
          <a:custGeom>
            <a:avLst/>
            <a:gdLst/>
            <a:ahLst/>
            <a:cxnLst/>
            <a:rect l="l" t="t" r="r" b="b"/>
            <a:pathLst>
              <a:path w="309880" h="236219">
                <a:moveTo>
                  <a:pt x="234187" y="0"/>
                </a:moveTo>
                <a:lnTo>
                  <a:pt x="230758" y="9525"/>
                </a:lnTo>
                <a:lnTo>
                  <a:pt x="244399" y="15501"/>
                </a:lnTo>
                <a:lnTo>
                  <a:pt x="256158" y="23717"/>
                </a:lnTo>
                <a:lnTo>
                  <a:pt x="280013" y="61652"/>
                </a:lnTo>
                <a:lnTo>
                  <a:pt x="287781" y="116712"/>
                </a:lnTo>
                <a:lnTo>
                  <a:pt x="286920" y="137477"/>
                </a:lnTo>
                <a:lnTo>
                  <a:pt x="273812" y="188340"/>
                </a:lnTo>
                <a:lnTo>
                  <a:pt x="244594" y="220255"/>
                </a:lnTo>
                <a:lnTo>
                  <a:pt x="231139" y="226187"/>
                </a:lnTo>
                <a:lnTo>
                  <a:pt x="234187" y="235712"/>
                </a:lnTo>
                <a:lnTo>
                  <a:pt x="279175" y="208994"/>
                </a:lnTo>
                <a:lnTo>
                  <a:pt x="304514" y="159607"/>
                </a:lnTo>
                <a:lnTo>
                  <a:pt x="309371" y="117983"/>
                </a:lnTo>
                <a:lnTo>
                  <a:pt x="308155" y="96335"/>
                </a:lnTo>
                <a:lnTo>
                  <a:pt x="298388" y="57993"/>
                </a:lnTo>
                <a:lnTo>
                  <a:pt x="266192" y="15112"/>
                </a:lnTo>
                <a:lnTo>
                  <a:pt x="251237" y="6163"/>
                </a:lnTo>
                <a:lnTo>
                  <a:pt x="234187" y="0"/>
                </a:lnTo>
                <a:close/>
              </a:path>
              <a:path w="309880" h="236219">
                <a:moveTo>
                  <a:pt x="75183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3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62"/>
                </a:lnTo>
                <a:lnTo>
                  <a:pt x="75183" y="235712"/>
                </a:lnTo>
                <a:lnTo>
                  <a:pt x="78231" y="226187"/>
                </a:lnTo>
                <a:lnTo>
                  <a:pt x="64775" y="220255"/>
                </a:lnTo>
                <a:lnTo>
                  <a:pt x="53165" y="211978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2" y="46862"/>
                </a:lnTo>
                <a:lnTo>
                  <a:pt x="64990" y="15501"/>
                </a:lnTo>
                <a:lnTo>
                  <a:pt x="78612" y="9525"/>
                </a:lnTo>
                <a:lnTo>
                  <a:pt x="751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550644"/>
            <a:ext cx="4923155" cy="79057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1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  <a:tab pos="1711960" algn="l"/>
              </a:tabLst>
            </a:pPr>
            <a:r>
              <a:rPr sz="2000" spc="140" dirty="0">
                <a:latin typeface="Times New Roman"/>
                <a:cs typeface="Times New Roman"/>
              </a:rPr>
              <a:t>Let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TIXGeneral"/>
                <a:cs typeface="STIXGeneral"/>
              </a:rPr>
              <a:t>𝒟~𝑃</a:t>
            </a:r>
            <a:r>
              <a:rPr sz="2000" spc="455" dirty="0">
                <a:latin typeface="STIXGeneral"/>
                <a:cs typeface="STIXGeneral"/>
              </a:rPr>
              <a:t> </a:t>
            </a:r>
            <a:r>
              <a:rPr sz="2000" spc="-50" dirty="0">
                <a:latin typeface="STIXGeneral"/>
                <a:cs typeface="STIXGeneral"/>
              </a:rPr>
              <a:t>𝑥</a:t>
            </a:r>
            <a:r>
              <a:rPr sz="2000" dirty="0">
                <a:latin typeface="STIXGeneral"/>
                <a:cs typeface="STIXGeneral"/>
              </a:rPr>
              <a:t>	</a:t>
            </a:r>
            <a:r>
              <a:rPr sz="2000" spc="110" dirty="0">
                <a:latin typeface="Times New Roman"/>
                <a:cs typeface="Times New Roman"/>
              </a:rPr>
              <a:t>be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60" dirty="0">
                <a:latin typeface="Times New Roman"/>
                <a:cs typeface="Times New Roman"/>
              </a:rPr>
              <a:t>representative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170" dirty="0">
                <a:latin typeface="Times New Roman"/>
                <a:cs typeface="Times New Roman"/>
              </a:rPr>
              <a:t>dataset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1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150" dirty="0">
                <a:latin typeface="Times New Roman"/>
                <a:cs typeface="Times New Roman"/>
              </a:rPr>
              <a:t>Sample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error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8719" y="2700527"/>
            <a:ext cx="230504" cy="15240"/>
          </a:xfrm>
          <a:custGeom>
            <a:avLst/>
            <a:gdLst/>
            <a:ahLst/>
            <a:cxnLst/>
            <a:rect l="l" t="t" r="r" b="b"/>
            <a:pathLst>
              <a:path w="230505" h="15239">
                <a:moveTo>
                  <a:pt x="230124" y="0"/>
                </a:moveTo>
                <a:lnTo>
                  <a:pt x="0" y="0"/>
                </a:lnTo>
                <a:lnTo>
                  <a:pt x="0" y="15239"/>
                </a:lnTo>
                <a:lnTo>
                  <a:pt x="230124" y="15239"/>
                </a:lnTo>
                <a:lnTo>
                  <a:pt x="2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2004" y="2459863"/>
            <a:ext cx="531495" cy="4749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52425">
              <a:lnSpc>
                <a:spcPts val="1235"/>
              </a:lnSpc>
              <a:spcBef>
                <a:spcPts val="120"/>
              </a:spcBef>
            </a:pPr>
            <a:r>
              <a:rPr sz="1300" spc="110" dirty="0">
                <a:latin typeface="STIXGeneral"/>
                <a:cs typeface="STIXGeneral"/>
              </a:rPr>
              <a:t>1</a:t>
            </a:r>
            <a:endParaRPr sz="1300">
              <a:latin typeface="STIXGeneral"/>
              <a:cs typeface="STIXGeneral"/>
            </a:endParaRPr>
          </a:p>
          <a:p>
            <a:pPr marL="12700">
              <a:lnSpc>
                <a:spcPts val="1070"/>
              </a:lnSpc>
            </a:pPr>
            <a:r>
              <a:rPr sz="1450" spc="-10" dirty="0">
                <a:solidFill>
                  <a:srgbClr val="FD8537"/>
                </a:solidFill>
                <a:latin typeface="Wingdings 2"/>
                <a:cs typeface="Wingdings 2"/>
              </a:rPr>
              <a:t></a:t>
            </a:r>
            <a:endParaRPr sz="1450">
              <a:latin typeface="Wingdings 2"/>
              <a:cs typeface="Wingdings 2"/>
            </a:endParaRPr>
          </a:p>
          <a:p>
            <a:pPr marL="286385">
              <a:lnSpc>
                <a:spcPts val="1215"/>
              </a:lnSpc>
            </a:pPr>
            <a:r>
              <a:rPr sz="1300" spc="-25" dirty="0">
                <a:latin typeface="STIXGeneral"/>
                <a:cs typeface="STIXGeneral"/>
              </a:rPr>
              <a:t>|𝒟|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01822" y="2604769"/>
            <a:ext cx="70485" cy="208279"/>
          </a:xfrm>
          <a:custGeom>
            <a:avLst/>
            <a:gdLst/>
            <a:ahLst/>
            <a:cxnLst/>
            <a:rect l="l" t="t" r="r" b="b"/>
            <a:pathLst>
              <a:path w="70485" h="208280">
                <a:moveTo>
                  <a:pt x="70358" y="0"/>
                </a:moveTo>
                <a:lnTo>
                  <a:pt x="0" y="0"/>
                </a:lnTo>
                <a:lnTo>
                  <a:pt x="0" y="11430"/>
                </a:lnTo>
                <a:lnTo>
                  <a:pt x="26797" y="11430"/>
                </a:lnTo>
                <a:lnTo>
                  <a:pt x="26797" y="196342"/>
                </a:lnTo>
                <a:lnTo>
                  <a:pt x="39116" y="196342"/>
                </a:lnTo>
                <a:lnTo>
                  <a:pt x="39116" y="11430"/>
                </a:lnTo>
                <a:lnTo>
                  <a:pt x="57912" y="11430"/>
                </a:lnTo>
                <a:lnTo>
                  <a:pt x="57912" y="196850"/>
                </a:lnTo>
                <a:lnTo>
                  <a:pt x="0" y="196850"/>
                </a:lnTo>
                <a:lnTo>
                  <a:pt x="0" y="208280"/>
                </a:lnTo>
                <a:lnTo>
                  <a:pt x="70358" y="208280"/>
                </a:lnTo>
                <a:lnTo>
                  <a:pt x="70358" y="196850"/>
                </a:lnTo>
                <a:lnTo>
                  <a:pt x="70358" y="11430"/>
                </a:lnTo>
                <a:lnTo>
                  <a:pt x="703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42236" y="2604769"/>
            <a:ext cx="70485" cy="208279"/>
          </a:xfrm>
          <a:custGeom>
            <a:avLst/>
            <a:gdLst/>
            <a:ahLst/>
            <a:cxnLst/>
            <a:rect l="l" t="t" r="r" b="b"/>
            <a:pathLst>
              <a:path w="70485" h="208280">
                <a:moveTo>
                  <a:pt x="70358" y="0"/>
                </a:moveTo>
                <a:lnTo>
                  <a:pt x="0" y="0"/>
                </a:lnTo>
                <a:lnTo>
                  <a:pt x="0" y="11430"/>
                </a:lnTo>
                <a:lnTo>
                  <a:pt x="0" y="196850"/>
                </a:lnTo>
                <a:lnTo>
                  <a:pt x="0" y="208280"/>
                </a:lnTo>
                <a:lnTo>
                  <a:pt x="70358" y="208280"/>
                </a:lnTo>
                <a:lnTo>
                  <a:pt x="70358" y="196850"/>
                </a:lnTo>
                <a:lnTo>
                  <a:pt x="12446" y="196850"/>
                </a:lnTo>
                <a:lnTo>
                  <a:pt x="12446" y="11430"/>
                </a:lnTo>
                <a:lnTo>
                  <a:pt x="33401" y="11430"/>
                </a:lnTo>
                <a:lnTo>
                  <a:pt x="33401" y="196342"/>
                </a:lnTo>
                <a:lnTo>
                  <a:pt x="45847" y="196342"/>
                </a:lnTo>
                <a:lnTo>
                  <a:pt x="45847" y="11430"/>
                </a:lnTo>
                <a:lnTo>
                  <a:pt x="70358" y="11430"/>
                </a:lnTo>
                <a:lnTo>
                  <a:pt x="703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19097" y="2533015"/>
            <a:ext cx="20173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1543" dirty="0">
                <a:latin typeface="STIXGeneral"/>
                <a:cs typeface="STIXGeneral"/>
              </a:rPr>
              <a:t>σ</a:t>
            </a:r>
            <a:r>
              <a:rPr sz="1950" baseline="-19230" dirty="0">
                <a:latin typeface="STIXGeneral"/>
                <a:cs typeface="STIXGeneral"/>
              </a:rPr>
              <a:t>𝑥∈𝒟</a:t>
            </a:r>
            <a:r>
              <a:rPr sz="1950" spc="-7" baseline="-19230" dirty="0">
                <a:latin typeface="STIXGeneral"/>
                <a:cs typeface="STIXGeneral"/>
              </a:rPr>
              <a:t> </a:t>
            </a:r>
            <a:r>
              <a:rPr lang="en-US" sz="1950" spc="-7" baseline="-19230" dirty="0">
                <a:latin typeface="STIXGeneral"/>
                <a:cs typeface="STIXGeneral"/>
              </a:rPr>
              <a:t> </a:t>
            </a:r>
            <a:r>
              <a:rPr lang="en-US" sz="2000" i="1" spc="105" dirty="0">
                <a:latin typeface="STIXGeneral"/>
                <a:cs typeface="STIXGeneral"/>
              </a:rPr>
              <a:t>I</a:t>
            </a:r>
            <a:r>
              <a:rPr lang="en-US" sz="1800" spc="400" dirty="0">
                <a:latin typeface="STIXGeneral"/>
                <a:cs typeface="STIXGeneral"/>
              </a:rPr>
              <a:t> </a:t>
            </a:r>
            <a:r>
              <a:rPr sz="1800" spc="70" dirty="0" err="1">
                <a:latin typeface="STIXGeneral"/>
                <a:cs typeface="STIXGeneral"/>
              </a:rPr>
              <a:t>ℎ</a:t>
            </a:r>
            <a:r>
              <a:rPr sz="1800" spc="70" dirty="0">
                <a:latin typeface="STIXGeneral"/>
                <a:cs typeface="STIXGeneral"/>
              </a:rPr>
              <a:t>(𝑥)</a:t>
            </a:r>
            <a:r>
              <a:rPr sz="1800" spc="85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≠</a:t>
            </a:r>
            <a:r>
              <a:rPr sz="1800" spc="90" dirty="0">
                <a:latin typeface="STIXGeneral"/>
                <a:cs typeface="STIXGeneral"/>
              </a:rPr>
              <a:t> </a:t>
            </a:r>
            <a:r>
              <a:rPr sz="1800" spc="85" dirty="0">
                <a:latin typeface="STIXGeneral"/>
                <a:cs typeface="STIXGeneral"/>
              </a:rPr>
              <a:t>𝑐(𝑥)</a:t>
            </a:r>
            <a:endParaRPr sz="1800" dirty="0">
              <a:latin typeface="STIXGeneral"/>
              <a:cs typeface="STIXGener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2922445"/>
            <a:ext cx="7303134" cy="32162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145" dirty="0">
                <a:latin typeface="Times New Roman"/>
                <a:cs typeface="Times New Roman"/>
              </a:rPr>
              <a:t>Remember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binomial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distribution</a:t>
            </a:r>
            <a:endParaRPr sz="20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425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652780" algn="l"/>
              </a:tabLst>
            </a:pPr>
            <a:r>
              <a:rPr sz="1800" i="1" spc="195" dirty="0">
                <a:latin typeface="Times New Roman"/>
                <a:cs typeface="Times New Roman"/>
              </a:rPr>
              <a:t>n</a:t>
            </a:r>
            <a:r>
              <a:rPr sz="1800" i="1" spc="50" dirty="0">
                <a:latin typeface="Times New Roman"/>
                <a:cs typeface="Times New Roman"/>
              </a:rPr>
              <a:t> </a:t>
            </a:r>
            <a:r>
              <a:rPr sz="1800" spc="120" dirty="0">
                <a:latin typeface="Times New Roman"/>
                <a:cs typeface="Times New Roman"/>
              </a:rPr>
              <a:t>experiments,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20" dirty="0">
                <a:latin typeface="Times New Roman"/>
                <a:cs typeface="Times New Roman"/>
              </a:rPr>
              <a:t>each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30" dirty="0">
                <a:latin typeface="Times New Roman"/>
                <a:cs typeface="Times New Roman"/>
              </a:rPr>
              <a:t>with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i="1" spc="125" dirty="0">
                <a:latin typeface="Times New Roman"/>
                <a:cs typeface="Times New Roman"/>
              </a:rPr>
              <a:t>p</a:t>
            </a:r>
            <a:r>
              <a:rPr sz="1800" i="1" spc="6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success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probability</a:t>
            </a:r>
            <a:endParaRPr sz="18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434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652780" algn="l"/>
              </a:tabLst>
            </a:pPr>
            <a:r>
              <a:rPr sz="1800" i="1" spc="195" dirty="0">
                <a:latin typeface="Times New Roman"/>
                <a:cs typeface="Times New Roman"/>
              </a:rPr>
              <a:t>n</a:t>
            </a:r>
            <a:r>
              <a:rPr sz="1800" i="1" spc="50" dirty="0">
                <a:latin typeface="Times New Roman"/>
                <a:cs typeface="Times New Roman"/>
              </a:rPr>
              <a:t> </a:t>
            </a:r>
            <a:r>
              <a:rPr sz="1800" spc="170" dirty="0">
                <a:latin typeface="Times New Roman"/>
                <a:cs typeface="Times New Roman"/>
              </a:rPr>
              <a:t>data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points,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120" dirty="0">
                <a:latin typeface="Times New Roman"/>
                <a:cs typeface="Times New Roman"/>
              </a:rPr>
              <a:t>each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30" dirty="0">
                <a:latin typeface="Times New Roman"/>
                <a:cs typeface="Times New Roman"/>
              </a:rPr>
              <a:t>with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i="1" spc="125" dirty="0">
                <a:latin typeface="Times New Roman"/>
                <a:cs typeface="Times New Roman"/>
              </a:rPr>
              <a:t>p</a:t>
            </a:r>
            <a:r>
              <a:rPr sz="1800" i="1" spc="70" dirty="0">
                <a:latin typeface="Times New Roman"/>
                <a:cs typeface="Times New Roman"/>
              </a:rPr>
              <a:t> </a:t>
            </a:r>
            <a:r>
              <a:rPr sz="1800" spc="170" dirty="0">
                <a:latin typeface="Times New Roman"/>
                <a:cs typeface="Times New Roman"/>
              </a:rPr>
              <a:t>true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error</a:t>
            </a:r>
            <a:endParaRPr sz="18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ts val="2155"/>
              </a:lnSpc>
              <a:spcBef>
                <a:spcPts val="44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652780" algn="l"/>
              </a:tabLst>
            </a:pPr>
            <a:r>
              <a:rPr sz="1800" spc="125" dirty="0">
                <a:latin typeface="Times New Roman"/>
                <a:cs typeface="Times New Roman"/>
              </a:rPr>
              <a:t>Sample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error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is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based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on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95" dirty="0">
                <a:latin typeface="Times New Roman"/>
                <a:cs typeface="Times New Roman"/>
              </a:rPr>
              <a:t>a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binomial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20" dirty="0">
                <a:latin typeface="Times New Roman"/>
                <a:cs typeface="Times New Roman"/>
              </a:rPr>
              <a:t>distribution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where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80" dirty="0">
                <a:latin typeface="Times New Roman"/>
                <a:cs typeface="Times New Roman"/>
              </a:rPr>
              <a:t>exactly</a:t>
            </a:r>
            <a:endParaRPr sz="1800" dirty="0">
              <a:latin typeface="Times New Roman"/>
              <a:cs typeface="Times New Roman"/>
            </a:endParaRPr>
          </a:p>
          <a:p>
            <a:pPr marL="652780">
              <a:lnSpc>
                <a:spcPts val="2155"/>
              </a:lnSpc>
            </a:pPr>
            <a:r>
              <a:rPr sz="1800" i="1" spc="195" dirty="0">
                <a:latin typeface="Times New Roman"/>
                <a:cs typeface="Times New Roman"/>
              </a:rPr>
              <a:t>k</a:t>
            </a:r>
            <a:r>
              <a:rPr sz="1800" i="1" spc="50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objects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are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incorrectly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labeled</a:t>
            </a:r>
            <a:endParaRPr sz="1800" dirty="0">
              <a:latin typeface="Times New Roman"/>
              <a:cs typeface="Times New Roman"/>
            </a:endParaRPr>
          </a:p>
          <a:p>
            <a:pPr marL="652780" marR="194310" lvl="1" indent="-274320">
              <a:lnSpc>
                <a:spcPct val="100299"/>
              </a:lnSpc>
              <a:spcBef>
                <a:spcPts val="43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652780" algn="l"/>
              </a:tabLst>
            </a:pPr>
            <a:r>
              <a:rPr sz="1800" spc="160" dirty="0">
                <a:latin typeface="Times New Roman"/>
                <a:cs typeface="Times New Roman"/>
              </a:rPr>
              <a:t>What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is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55" dirty="0">
                <a:latin typeface="Times New Roman"/>
                <a:cs typeface="Times New Roman"/>
              </a:rPr>
              <a:t>the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00" dirty="0">
                <a:latin typeface="Times New Roman"/>
                <a:cs typeface="Times New Roman"/>
              </a:rPr>
              <a:t>probability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90" dirty="0">
                <a:latin typeface="Times New Roman"/>
                <a:cs typeface="Times New Roman"/>
              </a:rPr>
              <a:t>that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i="1" spc="195" dirty="0">
                <a:latin typeface="Times New Roman"/>
                <a:cs typeface="Times New Roman"/>
              </a:rPr>
              <a:t>k</a:t>
            </a:r>
            <a:r>
              <a:rPr sz="1800" i="1" spc="55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objects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are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incorrectly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80" dirty="0">
                <a:latin typeface="Times New Roman"/>
                <a:cs typeface="Times New Roman"/>
              </a:rPr>
              <a:t>labeled? </a:t>
            </a:r>
            <a:r>
              <a:rPr sz="1800" spc="160" dirty="0">
                <a:latin typeface="Times New Roman"/>
                <a:cs typeface="Times New Roman"/>
              </a:rPr>
              <a:t>What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is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55" dirty="0">
                <a:latin typeface="Times New Roman"/>
                <a:cs typeface="Times New Roman"/>
              </a:rPr>
              <a:t>the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expectation?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What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is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55" dirty="0">
                <a:latin typeface="Times New Roman"/>
                <a:cs typeface="Times New Roman"/>
              </a:rPr>
              <a:t>the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variance?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What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is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30" dirty="0">
                <a:latin typeface="Times New Roman"/>
                <a:cs typeface="Times New Roman"/>
              </a:rPr>
              <a:t>the </a:t>
            </a:r>
            <a:r>
              <a:rPr sz="1800" spc="55" dirty="0">
                <a:latin typeface="Times New Roman"/>
                <a:cs typeface="Times New Roman"/>
              </a:rPr>
              <a:t>95%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confidence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interval?</a:t>
            </a:r>
            <a:endParaRPr sz="1800" dirty="0">
              <a:latin typeface="Times New Roman"/>
              <a:cs typeface="Times New Roman"/>
            </a:endParaRPr>
          </a:p>
          <a:p>
            <a:pPr marL="286385" marR="456565" indent="-274320">
              <a:lnSpc>
                <a:spcPct val="100000"/>
              </a:lnSpc>
              <a:spcBef>
                <a:spcPts val="5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175" dirty="0">
                <a:latin typeface="Times New Roman"/>
                <a:cs typeface="Times New Roman"/>
              </a:rPr>
              <a:t>Important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note: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i="1" spc="220" dirty="0">
                <a:latin typeface="Times New Roman"/>
                <a:cs typeface="Times New Roman"/>
              </a:rPr>
              <a:t>h</a:t>
            </a:r>
            <a:r>
              <a:rPr sz="2000" i="1" spc="45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and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305" dirty="0">
                <a:latin typeface="STIXGeneral"/>
                <a:cs typeface="STIXGeneral"/>
              </a:rPr>
              <a:t>𝒟</a:t>
            </a:r>
            <a:r>
              <a:rPr sz="2000" spc="95" dirty="0">
                <a:latin typeface="STIXGeneral"/>
                <a:cs typeface="STIXGeneral"/>
              </a:rPr>
              <a:t> </a:t>
            </a:r>
            <a:r>
              <a:rPr sz="2000" spc="190" dirty="0">
                <a:latin typeface="Times New Roman"/>
                <a:cs typeface="Times New Roman"/>
              </a:rPr>
              <a:t>must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be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45" dirty="0">
                <a:latin typeface="Times New Roman"/>
                <a:cs typeface="Times New Roman"/>
              </a:rPr>
              <a:t>independent;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i="1" spc="220" dirty="0">
                <a:latin typeface="Times New Roman"/>
                <a:cs typeface="Times New Roman"/>
              </a:rPr>
              <a:t>h</a:t>
            </a:r>
            <a:r>
              <a:rPr sz="2000" i="1" spc="6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cannot </a:t>
            </a:r>
            <a:r>
              <a:rPr sz="2000" spc="150" dirty="0">
                <a:latin typeface="Times New Roman"/>
                <a:cs typeface="Times New Roman"/>
              </a:rPr>
              <a:t>depend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on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355" dirty="0">
                <a:latin typeface="STIXGeneral"/>
                <a:cs typeface="STIXGeneral"/>
              </a:rPr>
              <a:t>𝒟</a:t>
            </a:r>
            <a:endParaRPr sz="2000" dirty="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55960B7-20E8-C695-B621-9CA27D6C9DE1}"/>
                  </a:ext>
                </a:extLst>
              </p14:cNvPr>
              <p14:cNvContentPartPr/>
              <p14:nvPr/>
            </p14:nvContentPartPr>
            <p14:xfrm>
              <a:off x="5315040" y="209520"/>
              <a:ext cx="3797640" cy="5797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55960B7-20E8-C695-B621-9CA27D6C9D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5680" y="200160"/>
                <a:ext cx="3816360" cy="581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4206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70" dirty="0"/>
              <a:t>Accuracy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535940" y="1517116"/>
                <a:ext cx="7157084" cy="3607719"/>
              </a:xfrm>
              <a:prstGeom prst="rect">
                <a:avLst/>
              </a:prstGeom>
            </p:spPr>
            <p:txBody>
              <a:bodyPr vert="horz" wrap="square" lIns="0" tIns="149860" rIns="0" bIns="0" rtlCol="0">
                <a:spAutoFit/>
              </a:bodyPr>
              <a:lstStyle/>
              <a:p>
                <a:pPr marL="286385" indent="-273685">
                  <a:lnSpc>
                    <a:spcPct val="100000"/>
                  </a:lnSpc>
                  <a:spcBef>
                    <a:spcPts val="1180"/>
                  </a:spcBef>
                  <a:buClr>
                    <a:srgbClr val="FD8537"/>
                  </a:buClr>
                  <a:buSzPct val="70000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z="2000" spc="145" dirty="0">
                    <a:latin typeface="Times New Roman"/>
                    <a:cs typeface="Times New Roman"/>
                  </a:rPr>
                  <a:t>The</a:t>
                </a:r>
                <a:r>
                  <a:rPr lang="en-US" sz="2000" spc="85" dirty="0">
                    <a:latin typeface="Times New Roman"/>
                    <a:cs typeface="Times New Roman"/>
                  </a:rPr>
                  <a:t> </a:t>
                </a:r>
                <a:r>
                  <a:rPr lang="en-US" sz="2000" spc="140" dirty="0">
                    <a:latin typeface="Times New Roman"/>
                    <a:cs typeface="Times New Roman"/>
                  </a:rPr>
                  <a:t>simplest</a:t>
                </a:r>
                <a:r>
                  <a:rPr lang="en-US" sz="2000" spc="30" dirty="0">
                    <a:latin typeface="Times New Roman"/>
                    <a:cs typeface="Times New Roman"/>
                  </a:rPr>
                  <a:t> </a:t>
                </a:r>
                <a:r>
                  <a:rPr lang="en-US" sz="2000" spc="180" dirty="0">
                    <a:latin typeface="Times New Roman"/>
                    <a:cs typeface="Times New Roman"/>
                  </a:rPr>
                  <a:t>measure</a:t>
                </a:r>
                <a:r>
                  <a:rPr lang="en-US" sz="2000" spc="55" dirty="0">
                    <a:latin typeface="Times New Roman"/>
                    <a:cs typeface="Times New Roman"/>
                  </a:rPr>
                  <a:t> </a:t>
                </a:r>
                <a:r>
                  <a:rPr lang="en-US" sz="2000" spc="105" dirty="0">
                    <a:latin typeface="Times New Roman"/>
                    <a:cs typeface="Times New Roman"/>
                  </a:rPr>
                  <a:t>is</a:t>
                </a:r>
                <a:r>
                  <a:rPr lang="en-US" sz="2000" spc="65" dirty="0">
                    <a:latin typeface="Times New Roman"/>
                    <a:cs typeface="Times New Roman"/>
                  </a:rPr>
                  <a:t> </a:t>
                </a:r>
                <a:r>
                  <a:rPr lang="en-US" sz="2000" dirty="0">
                    <a:latin typeface="Times New Roman"/>
                    <a:cs typeface="Times New Roman"/>
                  </a:rPr>
                  <a:t>“is</a:t>
                </a:r>
                <a:r>
                  <a:rPr lang="en-US" sz="2000" spc="50" dirty="0">
                    <a:latin typeface="Times New Roman"/>
                    <a:cs typeface="Times New Roman"/>
                  </a:rPr>
                  <a:t> </a:t>
                </a:r>
                <a:r>
                  <a:rPr lang="en-US" sz="2000" spc="185" dirty="0">
                    <a:latin typeface="Times New Roman"/>
                    <a:cs typeface="Times New Roman"/>
                  </a:rPr>
                  <a:t>the</a:t>
                </a:r>
                <a:r>
                  <a:rPr lang="en-US" sz="2000" spc="70" dirty="0">
                    <a:latin typeface="Times New Roman"/>
                    <a:cs typeface="Times New Roman"/>
                  </a:rPr>
                  <a:t> </a:t>
                </a:r>
                <a:r>
                  <a:rPr lang="en-US" sz="2000" spc="120" dirty="0">
                    <a:latin typeface="Times New Roman"/>
                    <a:cs typeface="Times New Roman"/>
                  </a:rPr>
                  <a:t>prediction</a:t>
                </a:r>
                <a:r>
                  <a:rPr lang="en-US" sz="2000" spc="40" dirty="0">
                    <a:latin typeface="Times New Roman"/>
                    <a:cs typeface="Times New Roman"/>
                  </a:rPr>
                  <a:t> </a:t>
                </a:r>
                <a:r>
                  <a:rPr lang="en-US" sz="2000" spc="55" dirty="0">
                    <a:latin typeface="Times New Roman"/>
                    <a:cs typeface="Times New Roman"/>
                  </a:rPr>
                  <a:t>correct?”</a:t>
                </a:r>
              </a:p>
              <a:p>
                <a:pPr marL="12700">
                  <a:lnSpc>
                    <a:spcPct val="100000"/>
                  </a:lnSpc>
                  <a:spcBef>
                    <a:spcPts val="1180"/>
                  </a:spcBef>
                  <a:buClr>
                    <a:srgbClr val="FD8537"/>
                  </a:buClr>
                  <a:buSzPct val="70000"/>
                  <a:tabLst>
                    <a:tab pos="286385" algn="l"/>
                  </a:tabLst>
                </a:pPr>
                <a:endParaRPr lang="en-US" sz="2000" b="0" i="1" spc="145" dirty="0">
                  <a:latin typeface="Cambria Math" panose="02040503050406030204" pitchFamily="18" charset="0"/>
                  <a:cs typeface="Times New Roman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180"/>
                  </a:spcBef>
                  <a:buClr>
                    <a:srgbClr val="FD8537"/>
                  </a:buClr>
                  <a:buSzPct val="70000"/>
                  <a:tabLst>
                    <a:tab pos="28638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sz="2000" i="1" spc="145">
                              <a:latin typeface="Cambria Math" panose="02040503050406030204" pitchFamily="18" charset="0"/>
                              <a:cs typeface="Times New Roman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𝐴</m:t>
                          </m:r>
                        </m:sub>
                      </m:sSub>
                      <m:r>
                        <a:rPr lang="en-US" sz="20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en-US" sz="20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US" sz="20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den>
                      </m:f>
                      <m:r>
                        <a:rPr lang="en-US" sz="20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0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  <m:r>
                            <a:rPr lang="en-US" sz="20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𝐼</m:t>
                          </m:r>
                          <m:r>
                            <a:rPr lang="en-US" sz="20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0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2000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 spc="145">
                              <a:latin typeface="Cambria Math" panose="02040503050406030204" pitchFamily="18" charset="0"/>
                              <a:cs typeface="Times New Roman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 spc="145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 spc="145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 spc="145">
                              <a:latin typeface="Cambria Math" panose="02040503050406030204" pitchFamily="18" charset="0"/>
                              <a:cs typeface="Times New Roman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000" spc="145" dirty="0">
                  <a:latin typeface="Times New Roman"/>
                  <a:cs typeface="Times New Roman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180"/>
                  </a:spcBef>
                  <a:buClr>
                    <a:srgbClr val="FD8537"/>
                  </a:buClr>
                  <a:buSzPct val="70000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sz="2000" b="0" i="1" spc="145" smtClean="0">
                        <a:latin typeface="Cambria Math" panose="02040503050406030204" pitchFamily="18" charset="0"/>
                        <a:cs typeface="Times New Roman"/>
                      </a:rPr>
                      <m:t>𝑛</m:t>
                    </m:r>
                  </m:oMath>
                </a14:m>
                <a:r>
                  <a:rPr lang="en-US" sz="2000" b="0" spc="145" dirty="0">
                    <a:latin typeface="Cambria Math" panose="02040503050406030204" pitchFamily="18" charset="0"/>
                    <a:cs typeface="Times New Roman"/>
                  </a:rPr>
                  <a:t> - </a:t>
                </a:r>
                <a:r>
                  <a:rPr lang="en-US" sz="2000" dirty="0">
                    <a:latin typeface="Times New Roman"/>
                    <a:cs typeface="Times New Roman"/>
                  </a:rPr>
                  <a:t>number of samples</a:t>
                </a:r>
                <a:endParaRPr lang="en-US" sz="2000" b="0" spc="145" dirty="0">
                  <a:latin typeface="Cambria Math" panose="02040503050406030204" pitchFamily="18" charset="0"/>
                  <a:cs typeface="Times New Roman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180"/>
                  </a:spcBef>
                  <a:buClr>
                    <a:srgbClr val="FD8537"/>
                  </a:buClr>
                  <a:buSzPct val="70000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pc="145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 spc="145">
                            <a:latin typeface="Cambria Math" panose="02040503050406030204" pitchFamily="18" charset="0"/>
                            <a:cs typeface="Times New Roman"/>
                          </a:rPr>
                          <m:t>𝑦</m:t>
                        </m:r>
                      </m:e>
                      <m:sub>
                        <m:r>
                          <a:rPr lang="en-US" sz="2000" b="0" i="1" spc="145" smtClean="0">
                            <a:latin typeface="Cambria Math" panose="02040503050406030204" pitchFamily="18" charset="0"/>
                            <a:cs typeface="Times New Roman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/>
                    <a:cs typeface="Times New Roman"/>
                  </a:rPr>
                  <a:t> - ground truth</a:t>
                </a:r>
              </a:p>
              <a:p>
                <a:pPr marL="12700">
                  <a:lnSpc>
                    <a:spcPct val="100000"/>
                  </a:lnSpc>
                  <a:spcBef>
                    <a:spcPts val="1180"/>
                  </a:spcBef>
                  <a:buClr>
                    <a:srgbClr val="FD8537"/>
                  </a:buClr>
                  <a:buSzPct val="70000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145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pc="145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2000" i="1" spc="145">
                                <a:latin typeface="Cambria Math" panose="02040503050406030204" pitchFamily="18" charset="0"/>
                                <a:cs typeface="Times New Roman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b="0" i="1" spc="145" smtClean="0">
                            <a:latin typeface="Cambria Math" panose="02040503050406030204" pitchFamily="18" charset="0"/>
                            <a:cs typeface="Times New Roman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/>
                    <a:cs typeface="Times New Roman"/>
                  </a:rPr>
                  <a:t> - predicted value</a:t>
                </a:r>
              </a:p>
              <a:p>
                <a:pPr marL="12700">
                  <a:lnSpc>
                    <a:spcPct val="100000"/>
                  </a:lnSpc>
                  <a:spcBef>
                    <a:spcPts val="1180"/>
                  </a:spcBef>
                  <a:buClr>
                    <a:srgbClr val="FD8537"/>
                  </a:buClr>
                  <a:buSzPct val="70000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sz="2000" b="0" i="1" spc="145" smtClean="0">
                        <a:latin typeface="Cambria Math" panose="02040503050406030204" pitchFamily="18" charset="0"/>
                        <a:cs typeface="Times New Roman"/>
                      </a:rPr>
                      <m:t>𝐼</m:t>
                    </m:r>
                  </m:oMath>
                </a14:m>
                <a:r>
                  <a:rPr lang="en-US" sz="2000" dirty="0">
                    <a:latin typeface="Times New Roman"/>
                    <a:cs typeface="Times New Roman"/>
                  </a:rPr>
                  <a:t> – indicator function</a:t>
                </a:r>
                <a:endParaRPr sz="20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40" y="1517116"/>
                <a:ext cx="7157084" cy="3607719"/>
              </a:xfrm>
              <a:prstGeom prst="rect">
                <a:avLst/>
              </a:prstGeom>
              <a:blipFill>
                <a:blip r:embed="rId2"/>
                <a:stretch>
                  <a:fillRect l="-1241" t="-3158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230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47800"/>
            <a:ext cx="7467600" cy="1676400"/>
          </a:xfrm>
        </p:spPr>
        <p:txBody>
          <a:bodyPr/>
          <a:lstStyle/>
          <a:p>
            <a:r>
              <a:rPr lang="en-US" dirty="0"/>
              <a:t>Revisiting</a:t>
            </a:r>
            <a:br>
              <a:rPr lang="en-US" dirty="0"/>
            </a:br>
            <a:r>
              <a:rPr lang="en-US" dirty="0"/>
              <a:t>Probability Theory</a:t>
            </a:r>
          </a:p>
        </p:txBody>
      </p:sp>
    </p:spTree>
    <p:extLst>
      <p:ext uri="{BB962C8B-B14F-4D97-AF65-F5344CB8AC3E}">
        <p14:creationId xmlns:p14="http://schemas.microsoft.com/office/powerpoint/2010/main" val="2108817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Some</a:t>
            </a:r>
            <a:r>
              <a:rPr cap="small" spc="235" dirty="0"/>
              <a:t> </a:t>
            </a:r>
            <a:r>
              <a:rPr cap="small" spc="170" dirty="0"/>
              <a:t>Problems</a:t>
            </a:r>
            <a:r>
              <a:rPr cap="small" spc="260" dirty="0"/>
              <a:t> </a:t>
            </a:r>
            <a:r>
              <a:rPr cap="small" spc="150" dirty="0"/>
              <a:t>with</a:t>
            </a:r>
            <a:r>
              <a:rPr cap="small" spc="235" dirty="0"/>
              <a:t> </a:t>
            </a:r>
            <a:r>
              <a:rPr cap="small" spc="45" dirty="0"/>
              <a:t>Accuracy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5561" y="1485353"/>
            <a:ext cx="7532878" cy="4805162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9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165" dirty="0">
                <a:latin typeface="Times New Roman"/>
                <a:cs typeface="Times New Roman"/>
              </a:rPr>
              <a:t>mistakes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are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considered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equal;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for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example</a:t>
            </a:r>
            <a:endParaRPr sz="2000" dirty="0">
              <a:latin typeface="Times New Roman"/>
              <a:cs typeface="Times New Roman"/>
            </a:endParaRPr>
          </a:p>
          <a:p>
            <a:pPr marL="652780" marR="493395" lvl="1" indent="-274320">
              <a:lnSpc>
                <a:spcPct val="100000"/>
              </a:lnSpc>
              <a:spcBef>
                <a:spcPts val="44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652780" algn="l"/>
              </a:tabLst>
            </a:pPr>
            <a:r>
              <a:rPr sz="1800" spc="80" dirty="0">
                <a:latin typeface="Times New Roman"/>
                <a:cs typeface="Times New Roman"/>
              </a:rPr>
              <a:t>Misclassifying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95" dirty="0">
                <a:latin typeface="Times New Roman"/>
                <a:cs typeface="Times New Roman"/>
              </a:rPr>
              <a:t>a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lang="en-US" sz="1800" spc="190" dirty="0">
                <a:latin typeface="Times New Roman"/>
                <a:cs typeface="Times New Roman"/>
              </a:rPr>
              <a:t>sp</a:t>
            </a:r>
            <a:r>
              <a:rPr sz="1800" spc="190" dirty="0">
                <a:latin typeface="Times New Roman"/>
                <a:cs typeface="Times New Roman"/>
              </a:rPr>
              <a:t>am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email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as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30" dirty="0">
                <a:latin typeface="Times New Roman"/>
                <a:cs typeface="Times New Roman"/>
              </a:rPr>
              <a:t>spam,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165" dirty="0">
                <a:latin typeface="Times New Roman"/>
                <a:cs typeface="Times New Roman"/>
              </a:rPr>
              <a:t>and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misclassifying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45" dirty="0">
                <a:latin typeface="Times New Roman"/>
                <a:cs typeface="Times New Roman"/>
              </a:rPr>
              <a:t>a</a:t>
            </a:r>
            <a:r>
              <a:rPr lang="en-US" sz="1800" spc="145" dirty="0">
                <a:latin typeface="Times New Roman"/>
                <a:cs typeface="Times New Roman"/>
              </a:rPr>
              <a:t>n important </a:t>
            </a:r>
            <a:r>
              <a:rPr sz="1800" spc="114" dirty="0">
                <a:latin typeface="Times New Roman"/>
                <a:cs typeface="Times New Roman"/>
              </a:rPr>
              <a:t>email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as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lang="en-US" sz="1800" spc="195" dirty="0">
                <a:latin typeface="Times New Roman"/>
                <a:cs typeface="Times New Roman"/>
              </a:rPr>
              <a:t>sp</a:t>
            </a:r>
            <a:r>
              <a:rPr sz="1800" spc="195" dirty="0">
                <a:latin typeface="Times New Roman"/>
                <a:cs typeface="Times New Roman"/>
              </a:rPr>
              <a:t>am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are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considered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equally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bad</a:t>
            </a:r>
            <a:endParaRPr sz="1800" dirty="0">
              <a:latin typeface="Times New Roman"/>
              <a:cs typeface="Times New Roman"/>
            </a:endParaRPr>
          </a:p>
          <a:p>
            <a:pPr marL="652780" marR="174625" lvl="1" indent="-274320">
              <a:lnSpc>
                <a:spcPct val="100000"/>
              </a:lnSpc>
              <a:spcBef>
                <a:spcPts val="434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652780" algn="l"/>
              </a:tabLst>
            </a:pPr>
            <a:r>
              <a:rPr sz="1800" spc="85" dirty="0">
                <a:latin typeface="Times New Roman"/>
                <a:cs typeface="Times New Roman"/>
              </a:rPr>
              <a:t>Approving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95" dirty="0">
                <a:latin typeface="Times New Roman"/>
                <a:cs typeface="Times New Roman"/>
              </a:rPr>
              <a:t>a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loan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application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190" dirty="0">
                <a:latin typeface="Times New Roman"/>
                <a:cs typeface="Times New Roman"/>
              </a:rPr>
              <a:t>that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should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have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20" dirty="0">
                <a:latin typeface="Times New Roman"/>
                <a:cs typeface="Times New Roman"/>
              </a:rPr>
              <a:t>been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Times New Roman"/>
                <a:cs typeface="Times New Roman"/>
              </a:rPr>
              <a:t>rejected, </a:t>
            </a:r>
            <a:r>
              <a:rPr sz="1800" spc="165" dirty="0">
                <a:latin typeface="Times New Roman"/>
                <a:cs typeface="Times New Roman"/>
              </a:rPr>
              <a:t>and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00" dirty="0">
                <a:latin typeface="Times New Roman"/>
                <a:cs typeface="Times New Roman"/>
              </a:rPr>
              <a:t>rejecting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95" dirty="0">
                <a:latin typeface="Times New Roman"/>
                <a:cs typeface="Times New Roman"/>
              </a:rPr>
              <a:t>a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loan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application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90" dirty="0">
                <a:latin typeface="Times New Roman"/>
                <a:cs typeface="Times New Roman"/>
              </a:rPr>
              <a:t>that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should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have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been </a:t>
            </a:r>
            <a:r>
              <a:rPr sz="1800" spc="110" dirty="0">
                <a:latin typeface="Times New Roman"/>
                <a:cs typeface="Times New Roman"/>
              </a:rPr>
              <a:t>approved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are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considered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equally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bad</a:t>
            </a:r>
            <a:endParaRPr lang="en-US" sz="1800" spc="105" dirty="0">
              <a:latin typeface="Times New Roman"/>
              <a:cs typeface="Times New Roman"/>
            </a:endParaRPr>
          </a:p>
          <a:p>
            <a:pPr marL="652780" marR="174625" lvl="1" indent="-274320">
              <a:lnSpc>
                <a:spcPct val="100000"/>
              </a:lnSpc>
              <a:spcBef>
                <a:spcPts val="434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652780" algn="l"/>
              </a:tabLst>
            </a:pPr>
            <a:r>
              <a:rPr lang="en-US" spc="105" dirty="0">
                <a:latin typeface="Times New Roman"/>
                <a:cs typeface="Times New Roman"/>
              </a:rPr>
              <a:t>95% of tested patient do not have cancer</a:t>
            </a:r>
            <a:endParaRPr sz="1800" dirty="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100000"/>
              </a:lnSpc>
              <a:spcBef>
                <a:spcPts val="59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70" dirty="0">
                <a:latin typeface="Times New Roman"/>
                <a:cs typeface="Times New Roman"/>
              </a:rPr>
              <a:t>If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class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is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dominant,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it’s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often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easy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to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get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45" dirty="0">
                <a:latin typeface="Times New Roman"/>
                <a:cs typeface="Times New Roman"/>
              </a:rPr>
              <a:t>high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accuracy</a:t>
            </a:r>
            <a:r>
              <a:rPr sz="2000" spc="50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by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simply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predicting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every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object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80" dirty="0">
                <a:latin typeface="Times New Roman"/>
                <a:cs typeface="Times New Roman"/>
              </a:rPr>
              <a:t>as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60" dirty="0">
                <a:latin typeface="Times New Roman"/>
                <a:cs typeface="Times New Roman"/>
              </a:rPr>
              <a:t>dominant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class;</a:t>
            </a:r>
            <a:r>
              <a:rPr sz="2000" spc="50" dirty="0">
                <a:latin typeface="Times New Roman"/>
                <a:cs typeface="Times New Roman"/>
              </a:rPr>
              <a:t> for </a:t>
            </a:r>
            <a:r>
              <a:rPr sz="2000" spc="120" dirty="0">
                <a:latin typeface="Times New Roman"/>
                <a:cs typeface="Times New Roman"/>
              </a:rPr>
              <a:t>example</a:t>
            </a:r>
            <a:endParaRPr sz="2000" dirty="0">
              <a:latin typeface="Times New Roman"/>
              <a:cs typeface="Times New Roman"/>
            </a:endParaRPr>
          </a:p>
          <a:p>
            <a:pPr marL="652780" marR="118110" lvl="1" indent="-274320">
              <a:lnSpc>
                <a:spcPct val="100000"/>
              </a:lnSpc>
              <a:spcBef>
                <a:spcPts val="445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652780" algn="l"/>
              </a:tabLst>
            </a:pPr>
            <a:r>
              <a:rPr sz="1800" spc="65" dirty="0">
                <a:latin typeface="Times New Roman"/>
                <a:cs typeface="Times New Roman"/>
              </a:rPr>
              <a:t>If</a:t>
            </a:r>
            <a:r>
              <a:rPr sz="1800" spc="60" dirty="0">
                <a:latin typeface="Times New Roman"/>
                <a:cs typeface="Times New Roman"/>
              </a:rPr>
              <a:t> 80%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the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emails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are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lang="en-US" sz="1800" spc="155" dirty="0">
                <a:latin typeface="Times New Roman"/>
                <a:cs typeface="Times New Roman"/>
              </a:rPr>
              <a:t>good</a:t>
            </a:r>
            <a:r>
              <a:rPr sz="1800" spc="155" dirty="0">
                <a:latin typeface="Times New Roman"/>
                <a:cs typeface="Times New Roman"/>
              </a:rPr>
              <a:t>,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95" dirty="0">
                <a:latin typeface="Times New Roman"/>
                <a:cs typeface="Times New Roman"/>
              </a:rPr>
              <a:t>a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Times New Roman"/>
                <a:cs typeface="Times New Roman"/>
              </a:rPr>
              <a:t>classifier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190" dirty="0">
                <a:latin typeface="Times New Roman"/>
                <a:cs typeface="Times New Roman"/>
              </a:rPr>
              <a:t>that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80" dirty="0">
                <a:latin typeface="Times New Roman"/>
                <a:cs typeface="Times New Roman"/>
              </a:rPr>
              <a:t>classifies </a:t>
            </a:r>
            <a:r>
              <a:rPr sz="1800" spc="75" dirty="0">
                <a:latin typeface="Times New Roman"/>
                <a:cs typeface="Times New Roman"/>
              </a:rPr>
              <a:t>every </a:t>
            </a:r>
            <a:r>
              <a:rPr sz="1800" spc="114" dirty="0">
                <a:latin typeface="Times New Roman"/>
                <a:cs typeface="Times New Roman"/>
              </a:rPr>
              <a:t>email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as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lang="en-US" sz="1800" spc="190" dirty="0">
                <a:latin typeface="Times New Roman"/>
                <a:cs typeface="Times New Roman"/>
              </a:rPr>
              <a:t>good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70" dirty="0">
                <a:latin typeface="Times New Roman"/>
                <a:cs typeface="Times New Roman"/>
              </a:rPr>
              <a:t>will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have</a:t>
            </a:r>
            <a:r>
              <a:rPr sz="1800" spc="60" dirty="0">
                <a:latin typeface="Times New Roman"/>
                <a:cs typeface="Times New Roman"/>
              </a:rPr>
              <a:t> 80%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accuracy</a:t>
            </a:r>
            <a:endParaRPr sz="1800" dirty="0">
              <a:latin typeface="Times New Roman"/>
              <a:cs typeface="Times New Roman"/>
            </a:endParaRPr>
          </a:p>
          <a:p>
            <a:pPr marL="286385" marR="38100" indent="-274320">
              <a:lnSpc>
                <a:spcPct val="100000"/>
              </a:lnSpc>
              <a:spcBef>
                <a:spcPts val="59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50" dirty="0">
                <a:latin typeface="Times New Roman"/>
                <a:cs typeface="Times New Roman"/>
              </a:rPr>
              <a:t>All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cases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are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considered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equal;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for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example,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email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from </a:t>
            </a:r>
            <a:r>
              <a:rPr sz="2000" spc="125" dirty="0">
                <a:latin typeface="Times New Roman"/>
                <a:cs typeface="Times New Roman"/>
              </a:rPr>
              <a:t>your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family,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boss,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55" dirty="0">
                <a:latin typeface="Times New Roman"/>
                <a:cs typeface="Times New Roman"/>
              </a:rPr>
              <a:t>bank,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social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media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55" dirty="0">
                <a:latin typeface="Times New Roman"/>
                <a:cs typeface="Times New Roman"/>
              </a:rPr>
              <a:t>updates,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…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are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all </a:t>
            </a:r>
            <a:r>
              <a:rPr sz="2000" spc="110" dirty="0">
                <a:latin typeface="Times New Roman"/>
                <a:cs typeface="Times New Roman"/>
              </a:rPr>
              <a:t>considered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equally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60" dirty="0">
                <a:latin typeface="Times New Roman"/>
                <a:cs typeface="Times New Roman"/>
              </a:rPr>
              <a:t>important,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which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55" dirty="0">
                <a:latin typeface="Times New Roman"/>
                <a:cs typeface="Times New Roman"/>
              </a:rPr>
              <a:t>might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or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55" dirty="0">
                <a:latin typeface="Times New Roman"/>
                <a:cs typeface="Times New Roman"/>
              </a:rPr>
              <a:t>might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45" dirty="0">
                <a:latin typeface="Times New Roman"/>
                <a:cs typeface="Times New Roman"/>
              </a:rPr>
              <a:t>not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be </a:t>
            </a:r>
            <a:r>
              <a:rPr sz="2000" spc="170" dirty="0">
                <a:latin typeface="Times New Roman"/>
                <a:cs typeface="Times New Roman"/>
              </a:rPr>
              <a:t>true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60" dirty="0"/>
              <a:t>Types</a:t>
            </a:r>
            <a:r>
              <a:rPr cap="small" spc="235" dirty="0"/>
              <a:t> </a:t>
            </a:r>
            <a:r>
              <a:rPr cap="small" spc="195" dirty="0"/>
              <a:t>of</a:t>
            </a:r>
            <a:r>
              <a:rPr lang="en-US" cap="small" spc="195" dirty="0"/>
              <a:t> </a:t>
            </a:r>
            <a:r>
              <a:rPr lang="en-US" cap="small" spc="125" dirty="0"/>
              <a:t>Classification</a:t>
            </a:r>
            <a:r>
              <a:rPr cap="small" spc="240" dirty="0"/>
              <a:t> </a:t>
            </a:r>
            <a:r>
              <a:rPr cap="small" spc="165" dirty="0"/>
              <a:t>Errors</a:t>
            </a:r>
            <a:endParaRPr cap="small" spc="125"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1524000"/>
            <a:ext cx="6703060" cy="5244384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5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286385" algn="l"/>
              </a:tabLst>
            </a:pPr>
            <a:r>
              <a:rPr sz="1900" spc="125" dirty="0">
                <a:latin typeface="Times New Roman"/>
                <a:cs typeface="Times New Roman"/>
              </a:rPr>
              <a:t>Assume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210" dirty="0">
                <a:latin typeface="Times New Roman"/>
                <a:cs typeface="Times New Roman"/>
              </a:rPr>
              <a:t>a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14" dirty="0">
                <a:latin typeface="Times New Roman"/>
                <a:cs typeface="Times New Roman"/>
              </a:rPr>
              <a:t>target/positive</a:t>
            </a:r>
            <a:r>
              <a:rPr sz="1900" spc="95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class</a:t>
            </a:r>
            <a:endParaRPr sz="19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38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52780" algn="l"/>
              </a:tabLst>
            </a:pPr>
            <a:r>
              <a:rPr sz="1600" spc="120" dirty="0">
                <a:latin typeface="Times New Roman"/>
                <a:cs typeface="Times New Roman"/>
              </a:rPr>
              <a:t>Spam,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spc="120" dirty="0">
                <a:latin typeface="Times New Roman"/>
                <a:cs typeface="Times New Roman"/>
              </a:rPr>
              <a:t>HasHeartDisease,</a:t>
            </a:r>
            <a:r>
              <a:rPr sz="1600" spc="85" dirty="0">
                <a:latin typeface="Times New Roman"/>
                <a:cs typeface="Times New Roman"/>
              </a:rPr>
              <a:t> </a:t>
            </a:r>
            <a:r>
              <a:rPr sz="1600" spc="65" dirty="0">
                <a:latin typeface="Times New Roman"/>
                <a:cs typeface="Times New Roman"/>
              </a:rPr>
              <a:t>Approve,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spc="55" dirty="0">
                <a:latin typeface="Times New Roman"/>
                <a:cs typeface="Times New Roman"/>
              </a:rPr>
              <a:t>etc.</a:t>
            </a:r>
            <a:endParaRPr sz="16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38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52780" algn="l"/>
              </a:tabLst>
            </a:pPr>
            <a:r>
              <a:rPr sz="1600" spc="105" dirty="0">
                <a:latin typeface="Times New Roman"/>
                <a:cs typeface="Times New Roman"/>
              </a:rPr>
              <a:t>This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120" dirty="0">
                <a:latin typeface="Times New Roman"/>
                <a:cs typeface="Times New Roman"/>
              </a:rPr>
              <a:t>step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85" dirty="0">
                <a:latin typeface="Times New Roman"/>
                <a:cs typeface="Times New Roman"/>
              </a:rPr>
              <a:t>is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114" dirty="0">
                <a:latin typeface="Times New Roman"/>
                <a:cs typeface="Times New Roman"/>
              </a:rPr>
              <a:t>important;</a:t>
            </a:r>
            <a:r>
              <a:rPr sz="1600" spc="85" dirty="0">
                <a:latin typeface="Times New Roman"/>
                <a:cs typeface="Times New Roman"/>
              </a:rPr>
              <a:t> </a:t>
            </a:r>
            <a:r>
              <a:rPr sz="1600" spc="80" dirty="0">
                <a:latin typeface="Times New Roman"/>
                <a:cs typeface="Times New Roman"/>
              </a:rPr>
              <a:t>positive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75" dirty="0">
                <a:latin typeface="Times New Roman"/>
                <a:cs typeface="Times New Roman"/>
              </a:rPr>
              <a:t>does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110" dirty="0">
                <a:latin typeface="Times New Roman"/>
                <a:cs typeface="Times New Roman"/>
              </a:rPr>
              <a:t>not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145" dirty="0">
                <a:latin typeface="Times New Roman"/>
                <a:cs typeface="Times New Roman"/>
              </a:rPr>
              <a:t>mean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“good”;</a:t>
            </a:r>
            <a:r>
              <a:rPr sz="1600" spc="80" dirty="0">
                <a:latin typeface="Times New Roman"/>
                <a:cs typeface="Times New Roman"/>
              </a:rPr>
              <a:t> positive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125" dirty="0">
                <a:latin typeface="Times New Roman"/>
                <a:cs typeface="Times New Roman"/>
              </a:rPr>
              <a:t>mean</a:t>
            </a:r>
            <a:endParaRPr sz="1600" dirty="0">
              <a:latin typeface="Times New Roman"/>
              <a:cs typeface="Times New Roman"/>
            </a:endParaRPr>
          </a:p>
          <a:p>
            <a:pPr marL="652780">
              <a:lnSpc>
                <a:spcPct val="100000"/>
              </a:lnSpc>
            </a:pPr>
            <a:r>
              <a:rPr sz="1600" spc="140" dirty="0">
                <a:latin typeface="Times New Roman"/>
                <a:cs typeface="Times New Roman"/>
              </a:rPr>
              <a:t>the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65" dirty="0">
                <a:latin typeface="Times New Roman"/>
                <a:cs typeface="Times New Roman"/>
              </a:rPr>
              <a:t>concept</a:t>
            </a:r>
            <a:r>
              <a:rPr sz="1600" spc="7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125" dirty="0">
                <a:latin typeface="Times New Roman"/>
                <a:cs typeface="Times New Roman"/>
              </a:rPr>
              <a:t>interest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150" dirty="0">
                <a:latin typeface="Times New Roman"/>
                <a:cs typeface="Times New Roman"/>
              </a:rPr>
              <a:t>and</a:t>
            </a:r>
            <a:r>
              <a:rPr sz="1600" spc="70" dirty="0">
                <a:latin typeface="Times New Roman"/>
                <a:cs typeface="Times New Roman"/>
              </a:rPr>
              <a:t> you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75" dirty="0">
                <a:latin typeface="Times New Roman"/>
                <a:cs typeface="Times New Roman"/>
              </a:rPr>
              <a:t>decide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spc="90" dirty="0">
                <a:latin typeface="Times New Roman"/>
                <a:cs typeface="Times New Roman"/>
              </a:rPr>
              <a:t>which</a:t>
            </a:r>
            <a:r>
              <a:rPr sz="1600" spc="75" dirty="0">
                <a:latin typeface="Times New Roman"/>
                <a:cs typeface="Times New Roman"/>
              </a:rPr>
              <a:t> </a:t>
            </a:r>
            <a:r>
              <a:rPr sz="1600" spc="90" dirty="0">
                <a:latin typeface="Times New Roman"/>
                <a:cs typeface="Times New Roman"/>
              </a:rPr>
              <a:t>class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85" dirty="0">
                <a:latin typeface="Times New Roman"/>
                <a:cs typeface="Times New Roman"/>
              </a:rPr>
              <a:t>is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70" dirty="0">
                <a:latin typeface="Times New Roman"/>
                <a:cs typeface="Times New Roman"/>
              </a:rPr>
              <a:t>positive</a:t>
            </a:r>
            <a:endParaRPr sz="16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345"/>
              </a:spcBef>
              <a:buClr>
                <a:srgbClr val="DF752E"/>
              </a:buClr>
              <a:buSzPct val="60714"/>
              <a:buFont typeface="Wingdings"/>
              <a:buChar char=""/>
              <a:tabLst>
                <a:tab pos="926465" algn="l"/>
              </a:tabLst>
            </a:pPr>
            <a:r>
              <a:rPr sz="1400" spc="100" dirty="0">
                <a:latin typeface="Times New Roman"/>
                <a:cs typeface="Times New Roman"/>
              </a:rPr>
              <a:t>For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85" dirty="0">
                <a:latin typeface="Times New Roman"/>
                <a:cs typeface="Times New Roman"/>
              </a:rPr>
              <a:t>example,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70" dirty="0">
                <a:latin typeface="Times New Roman"/>
                <a:cs typeface="Times New Roman"/>
              </a:rPr>
              <a:t>positive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covid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120" dirty="0">
                <a:latin typeface="Times New Roman"/>
                <a:cs typeface="Times New Roman"/>
              </a:rPr>
              <a:t>test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70" dirty="0">
                <a:latin typeface="Times New Roman"/>
                <a:cs typeface="Times New Roman"/>
              </a:rPr>
              <a:t>does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95" dirty="0">
                <a:latin typeface="Times New Roman"/>
                <a:cs typeface="Times New Roman"/>
              </a:rPr>
              <a:t>not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mean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“good”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80" dirty="0">
                <a:latin typeface="Times New Roman"/>
                <a:cs typeface="Times New Roman"/>
              </a:rPr>
              <a:t>news</a:t>
            </a:r>
            <a:endParaRPr sz="1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80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286385" algn="l"/>
              </a:tabLst>
            </a:pPr>
            <a:r>
              <a:rPr sz="1900" i="1" spc="85" dirty="0">
                <a:latin typeface="Times New Roman"/>
                <a:cs typeface="Times New Roman"/>
              </a:rPr>
              <a:t>False</a:t>
            </a:r>
            <a:r>
              <a:rPr sz="1900" i="1" spc="50" dirty="0">
                <a:latin typeface="Times New Roman"/>
                <a:cs typeface="Times New Roman"/>
              </a:rPr>
              <a:t> </a:t>
            </a:r>
            <a:r>
              <a:rPr sz="1900" i="1" spc="70" dirty="0">
                <a:latin typeface="Times New Roman"/>
                <a:cs typeface="Times New Roman"/>
              </a:rPr>
              <a:t>positive</a:t>
            </a:r>
            <a:endParaRPr sz="19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39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52780" algn="l"/>
              </a:tabLst>
            </a:pPr>
            <a:r>
              <a:rPr sz="1600" spc="100" dirty="0">
                <a:latin typeface="Times New Roman"/>
                <a:cs typeface="Times New Roman"/>
              </a:rPr>
              <a:t>Falsely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75" dirty="0">
                <a:latin typeface="Times New Roman"/>
                <a:cs typeface="Times New Roman"/>
              </a:rPr>
              <a:t>classifying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170" dirty="0">
                <a:latin typeface="Times New Roman"/>
                <a:cs typeface="Times New Roman"/>
              </a:rPr>
              <a:t>an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55" dirty="0">
                <a:latin typeface="Times New Roman"/>
                <a:cs typeface="Times New Roman"/>
              </a:rPr>
              <a:t>object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145" dirty="0">
                <a:latin typeface="Times New Roman"/>
                <a:cs typeface="Times New Roman"/>
              </a:rPr>
              <a:t>as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70" dirty="0">
                <a:latin typeface="Times New Roman"/>
                <a:cs typeface="Times New Roman"/>
              </a:rPr>
              <a:t>positive</a:t>
            </a:r>
            <a:endParaRPr sz="1600" dirty="0">
              <a:latin typeface="Times New Roman"/>
              <a:cs typeface="Times New Roman"/>
            </a:endParaRPr>
          </a:p>
          <a:p>
            <a:pPr marL="927100" marR="660400" lvl="2" indent="-182880">
              <a:lnSpc>
                <a:spcPct val="100000"/>
              </a:lnSpc>
              <a:spcBef>
                <a:spcPts val="345"/>
              </a:spcBef>
              <a:buClr>
                <a:srgbClr val="DF752E"/>
              </a:buClr>
              <a:buSzPct val="60714"/>
              <a:buFont typeface="Wingdings"/>
              <a:buChar char=""/>
              <a:tabLst>
                <a:tab pos="927100" algn="l"/>
              </a:tabLst>
            </a:pPr>
            <a:r>
              <a:rPr sz="1400" spc="60" dirty="0">
                <a:latin typeface="Times New Roman"/>
                <a:cs typeface="Times New Roman"/>
              </a:rPr>
              <a:t>E.g.,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65" dirty="0">
                <a:latin typeface="Times New Roman"/>
                <a:cs typeface="Times New Roman"/>
              </a:rPr>
              <a:t>classifying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155" dirty="0">
                <a:latin typeface="Times New Roman"/>
                <a:cs typeface="Times New Roman"/>
              </a:rPr>
              <a:t>a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145" dirty="0">
                <a:latin typeface="Times New Roman"/>
                <a:cs typeface="Times New Roman"/>
              </a:rPr>
              <a:t>ham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95" dirty="0">
                <a:latin typeface="Times New Roman"/>
                <a:cs typeface="Times New Roman"/>
              </a:rPr>
              <a:t>email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125" dirty="0">
                <a:latin typeface="Times New Roman"/>
                <a:cs typeface="Times New Roman"/>
              </a:rPr>
              <a:t>as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105" dirty="0">
                <a:latin typeface="Times New Roman"/>
                <a:cs typeface="Times New Roman"/>
              </a:rPr>
              <a:t>spam,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85" dirty="0">
                <a:latin typeface="Times New Roman"/>
                <a:cs typeface="Times New Roman"/>
              </a:rPr>
              <a:t>diagnosing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155" dirty="0">
                <a:latin typeface="Times New Roman"/>
                <a:cs typeface="Times New Roman"/>
              </a:rPr>
              <a:t>a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110" dirty="0">
                <a:latin typeface="Times New Roman"/>
                <a:cs typeface="Times New Roman"/>
              </a:rPr>
              <a:t>healthy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114" dirty="0">
                <a:latin typeface="Times New Roman"/>
                <a:cs typeface="Times New Roman"/>
              </a:rPr>
              <a:t>patient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125" dirty="0">
                <a:latin typeface="Times New Roman"/>
                <a:cs typeface="Times New Roman"/>
              </a:rPr>
              <a:t>as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85" dirty="0">
                <a:latin typeface="Times New Roman"/>
                <a:cs typeface="Times New Roman"/>
              </a:rPr>
              <a:t>having </a:t>
            </a:r>
            <a:r>
              <a:rPr sz="1400" spc="135" dirty="0">
                <a:latin typeface="Times New Roman"/>
                <a:cs typeface="Times New Roman"/>
              </a:rPr>
              <a:t>heart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90" dirty="0">
                <a:latin typeface="Times New Roman"/>
                <a:cs typeface="Times New Roman"/>
              </a:rPr>
              <a:t>disease,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85" dirty="0">
                <a:latin typeface="Times New Roman"/>
                <a:cs typeface="Times New Roman"/>
              </a:rPr>
              <a:t>approving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155" dirty="0">
                <a:latin typeface="Times New Roman"/>
                <a:cs typeface="Times New Roman"/>
              </a:rPr>
              <a:t>a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90" dirty="0">
                <a:latin typeface="Times New Roman"/>
                <a:cs typeface="Times New Roman"/>
              </a:rPr>
              <a:t>loan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150" dirty="0">
                <a:latin typeface="Times New Roman"/>
                <a:cs typeface="Times New Roman"/>
              </a:rPr>
              <a:t>that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90" dirty="0">
                <a:latin typeface="Times New Roman"/>
                <a:cs typeface="Times New Roman"/>
              </a:rPr>
              <a:t>should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105" dirty="0">
                <a:latin typeface="Times New Roman"/>
                <a:cs typeface="Times New Roman"/>
              </a:rPr>
              <a:t>have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95" dirty="0">
                <a:latin typeface="Times New Roman"/>
                <a:cs typeface="Times New Roman"/>
              </a:rPr>
              <a:t>been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75" dirty="0">
                <a:latin typeface="Times New Roman"/>
                <a:cs typeface="Times New Roman"/>
              </a:rPr>
              <a:t>rejected,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130" dirty="0">
                <a:latin typeface="Times New Roman"/>
                <a:cs typeface="Times New Roman"/>
              </a:rPr>
              <a:t>and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so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50" dirty="0">
                <a:latin typeface="Times New Roman"/>
                <a:cs typeface="Times New Roman"/>
              </a:rPr>
              <a:t>on</a:t>
            </a:r>
            <a:endParaRPr sz="1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380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52780" algn="l"/>
              </a:tabLst>
            </a:pPr>
            <a:r>
              <a:rPr sz="1600" dirty="0">
                <a:latin typeface="Times New Roman"/>
                <a:cs typeface="Times New Roman"/>
              </a:rPr>
              <a:t>Also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spc="75" dirty="0">
                <a:latin typeface="Times New Roman"/>
                <a:cs typeface="Times New Roman"/>
              </a:rPr>
              <a:t>called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i="1" spc="100" dirty="0">
                <a:latin typeface="Times New Roman"/>
                <a:cs typeface="Times New Roman"/>
              </a:rPr>
              <a:t>Type</a:t>
            </a:r>
            <a:r>
              <a:rPr sz="1600" i="1" spc="114" dirty="0">
                <a:latin typeface="Times New Roman"/>
                <a:cs typeface="Times New Roman"/>
              </a:rPr>
              <a:t> </a:t>
            </a:r>
            <a:r>
              <a:rPr sz="1600" i="1" spc="110" dirty="0">
                <a:latin typeface="Times New Roman"/>
                <a:cs typeface="Times New Roman"/>
              </a:rPr>
              <a:t>I</a:t>
            </a:r>
            <a:r>
              <a:rPr sz="1600" i="1" spc="100" dirty="0">
                <a:latin typeface="Times New Roman"/>
                <a:cs typeface="Times New Roman"/>
              </a:rPr>
              <a:t> </a:t>
            </a:r>
            <a:r>
              <a:rPr sz="1600" spc="105" dirty="0">
                <a:latin typeface="Times New Roman"/>
                <a:cs typeface="Times New Roman"/>
              </a:rPr>
              <a:t>error</a:t>
            </a:r>
            <a:endParaRPr sz="16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8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286385" algn="l"/>
              </a:tabLst>
            </a:pPr>
            <a:r>
              <a:rPr sz="1900" i="1" spc="85" dirty="0">
                <a:latin typeface="Times New Roman"/>
                <a:cs typeface="Times New Roman"/>
              </a:rPr>
              <a:t>False</a:t>
            </a:r>
            <a:r>
              <a:rPr sz="1900" i="1" spc="50" dirty="0">
                <a:latin typeface="Times New Roman"/>
                <a:cs typeface="Times New Roman"/>
              </a:rPr>
              <a:t> </a:t>
            </a:r>
            <a:r>
              <a:rPr sz="1900" i="1" spc="85" dirty="0">
                <a:latin typeface="Times New Roman"/>
                <a:cs typeface="Times New Roman"/>
              </a:rPr>
              <a:t>negative</a:t>
            </a:r>
            <a:endParaRPr sz="19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400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52780" algn="l"/>
              </a:tabLst>
            </a:pPr>
            <a:r>
              <a:rPr sz="1600" spc="100" dirty="0">
                <a:latin typeface="Times New Roman"/>
                <a:cs typeface="Times New Roman"/>
              </a:rPr>
              <a:t>Falsely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75" dirty="0">
                <a:latin typeface="Times New Roman"/>
                <a:cs typeface="Times New Roman"/>
              </a:rPr>
              <a:t>classifying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170" dirty="0">
                <a:latin typeface="Times New Roman"/>
                <a:cs typeface="Times New Roman"/>
              </a:rPr>
              <a:t>an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55" dirty="0">
                <a:latin typeface="Times New Roman"/>
                <a:cs typeface="Times New Roman"/>
              </a:rPr>
              <a:t>object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145" dirty="0">
                <a:latin typeface="Times New Roman"/>
                <a:cs typeface="Times New Roman"/>
              </a:rPr>
              <a:t>as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95" dirty="0">
                <a:latin typeface="Times New Roman"/>
                <a:cs typeface="Times New Roman"/>
              </a:rPr>
              <a:t>negative</a:t>
            </a:r>
            <a:endParaRPr sz="16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340"/>
              </a:spcBef>
              <a:buClr>
                <a:srgbClr val="DF752E"/>
              </a:buClr>
              <a:buSzPct val="60714"/>
              <a:buFont typeface="Wingdings"/>
              <a:buChar char=""/>
              <a:tabLst>
                <a:tab pos="926465" algn="l"/>
              </a:tabLst>
            </a:pPr>
            <a:r>
              <a:rPr sz="1400" spc="60" dirty="0">
                <a:latin typeface="Times New Roman"/>
                <a:cs typeface="Times New Roman"/>
              </a:rPr>
              <a:t>E.g.,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65" dirty="0">
                <a:latin typeface="Times New Roman"/>
                <a:cs typeface="Times New Roman"/>
              </a:rPr>
              <a:t>classifying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155" dirty="0">
                <a:latin typeface="Times New Roman"/>
                <a:cs typeface="Times New Roman"/>
              </a:rPr>
              <a:t>a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120" dirty="0">
                <a:latin typeface="Times New Roman"/>
                <a:cs typeface="Times New Roman"/>
              </a:rPr>
              <a:t>spam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95" dirty="0">
                <a:latin typeface="Times New Roman"/>
                <a:cs typeface="Times New Roman"/>
              </a:rPr>
              <a:t>email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125" dirty="0">
                <a:latin typeface="Times New Roman"/>
                <a:cs typeface="Times New Roman"/>
              </a:rPr>
              <a:t>as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lang="en-US" sz="1400" spc="120" dirty="0">
                <a:latin typeface="Times New Roman"/>
                <a:cs typeface="Times New Roman"/>
              </a:rPr>
              <a:t>sp</a:t>
            </a:r>
            <a:r>
              <a:rPr sz="1400" spc="120" dirty="0">
                <a:latin typeface="Times New Roman"/>
                <a:cs typeface="Times New Roman"/>
              </a:rPr>
              <a:t>am,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80" dirty="0">
                <a:latin typeface="Times New Roman"/>
                <a:cs typeface="Times New Roman"/>
              </a:rPr>
              <a:t>claiming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150" dirty="0">
                <a:latin typeface="Times New Roman"/>
                <a:cs typeface="Times New Roman"/>
              </a:rPr>
              <a:t>that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155" dirty="0">
                <a:latin typeface="Times New Roman"/>
                <a:cs typeface="Times New Roman"/>
              </a:rPr>
              <a:t>a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114" dirty="0">
                <a:latin typeface="Times New Roman"/>
                <a:cs typeface="Times New Roman"/>
              </a:rPr>
              <a:t>heart-</a:t>
            </a:r>
            <a:r>
              <a:rPr sz="1400" spc="95" dirty="0">
                <a:latin typeface="Times New Roman"/>
                <a:cs typeface="Times New Roman"/>
              </a:rPr>
              <a:t>disease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105" dirty="0">
                <a:latin typeface="Times New Roman"/>
                <a:cs typeface="Times New Roman"/>
              </a:rPr>
              <a:t>patient</a:t>
            </a:r>
            <a:endParaRPr sz="14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1400" spc="75" dirty="0">
                <a:latin typeface="Times New Roman"/>
                <a:cs typeface="Times New Roman"/>
              </a:rPr>
              <a:t>is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100" dirty="0">
                <a:latin typeface="Times New Roman"/>
                <a:cs typeface="Times New Roman"/>
              </a:rPr>
              <a:t>healthy,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80" dirty="0">
                <a:latin typeface="Times New Roman"/>
                <a:cs typeface="Times New Roman"/>
              </a:rPr>
              <a:t>rejecting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155" dirty="0">
                <a:latin typeface="Times New Roman"/>
                <a:cs typeface="Times New Roman"/>
              </a:rPr>
              <a:t>a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90" dirty="0">
                <a:latin typeface="Times New Roman"/>
                <a:cs typeface="Times New Roman"/>
              </a:rPr>
              <a:t>loan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150" dirty="0">
                <a:latin typeface="Times New Roman"/>
                <a:cs typeface="Times New Roman"/>
              </a:rPr>
              <a:t>that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85" dirty="0">
                <a:latin typeface="Times New Roman"/>
                <a:cs typeface="Times New Roman"/>
              </a:rPr>
              <a:t>should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105" dirty="0">
                <a:latin typeface="Times New Roman"/>
                <a:cs typeface="Times New Roman"/>
              </a:rPr>
              <a:t>have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95" dirty="0">
                <a:latin typeface="Times New Roman"/>
                <a:cs typeface="Times New Roman"/>
              </a:rPr>
              <a:t>been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85" dirty="0">
                <a:latin typeface="Times New Roman"/>
                <a:cs typeface="Times New Roman"/>
              </a:rPr>
              <a:t>approved,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and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so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50" dirty="0">
                <a:latin typeface="Times New Roman"/>
                <a:cs typeface="Times New Roman"/>
              </a:rPr>
              <a:t>on</a:t>
            </a:r>
            <a:endParaRPr sz="1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380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52780" algn="l"/>
              </a:tabLst>
            </a:pPr>
            <a:r>
              <a:rPr sz="1600" dirty="0">
                <a:latin typeface="Times New Roman"/>
                <a:cs typeface="Times New Roman"/>
              </a:rPr>
              <a:t>Also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spc="75" dirty="0">
                <a:latin typeface="Times New Roman"/>
                <a:cs typeface="Times New Roman"/>
              </a:rPr>
              <a:t>called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i="1" spc="100" dirty="0">
                <a:latin typeface="Times New Roman"/>
                <a:cs typeface="Times New Roman"/>
              </a:rPr>
              <a:t>Type</a:t>
            </a:r>
            <a:r>
              <a:rPr sz="1600" i="1" spc="114" dirty="0">
                <a:latin typeface="Times New Roman"/>
                <a:cs typeface="Times New Roman"/>
              </a:rPr>
              <a:t> </a:t>
            </a:r>
            <a:r>
              <a:rPr sz="1600" i="1" spc="105" dirty="0">
                <a:latin typeface="Times New Roman"/>
                <a:cs typeface="Times New Roman"/>
              </a:rPr>
              <a:t>II </a:t>
            </a:r>
            <a:r>
              <a:rPr sz="1600" spc="105" dirty="0">
                <a:latin typeface="Times New Roman"/>
                <a:cs typeface="Times New Roman"/>
              </a:rPr>
              <a:t>error</a:t>
            </a:r>
            <a:endParaRPr sz="1600" dirty="0">
              <a:latin typeface="Times New Roman"/>
              <a:cs typeface="Times New Roman"/>
            </a:endParaRPr>
          </a:p>
          <a:p>
            <a:pPr marL="7847330">
              <a:lnSpc>
                <a:spcPct val="100000"/>
              </a:lnSpc>
              <a:spcBef>
                <a:spcPts val="204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ven ways to remember the difference between Type 1 and Type 2 errors in  hypothesis testing: Statistics Tutors">
            <a:extLst>
              <a:ext uri="{FF2B5EF4-FFF2-40B4-BE49-F238E27FC236}">
                <a16:creationId xmlns:a16="http://schemas.microsoft.com/office/drawing/2014/main" id="{885B56C8-B0E0-BAE4-632B-789EF9DF3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4" r="9955" b="5957"/>
          <a:stretch/>
        </p:blipFill>
        <p:spPr bwMode="auto">
          <a:xfrm>
            <a:off x="6172200" y="3048000"/>
            <a:ext cx="2900426" cy="24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60" dirty="0"/>
              <a:t>Types</a:t>
            </a:r>
            <a:r>
              <a:rPr cap="small" spc="235" dirty="0"/>
              <a:t> </a:t>
            </a:r>
            <a:r>
              <a:rPr cap="small" spc="195" dirty="0"/>
              <a:t>of</a:t>
            </a:r>
            <a:r>
              <a:rPr lang="en-US" cap="small" spc="195" dirty="0"/>
              <a:t> </a:t>
            </a:r>
            <a:r>
              <a:rPr lang="en-US" cap="small" spc="125" dirty="0"/>
              <a:t>Classification</a:t>
            </a:r>
            <a:r>
              <a:rPr cap="small" spc="240" dirty="0"/>
              <a:t> </a:t>
            </a:r>
            <a:r>
              <a:rPr cap="small" spc="165" dirty="0"/>
              <a:t>Errors</a:t>
            </a:r>
            <a:endParaRPr cap="small" spc="12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72147"/>
            <a:ext cx="6703060" cy="5244384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5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286385" algn="l"/>
              </a:tabLst>
            </a:pPr>
            <a:r>
              <a:rPr sz="1900" spc="125" dirty="0">
                <a:latin typeface="Times New Roman"/>
                <a:cs typeface="Times New Roman"/>
              </a:rPr>
              <a:t>Assume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210" dirty="0">
                <a:latin typeface="Times New Roman"/>
                <a:cs typeface="Times New Roman"/>
              </a:rPr>
              <a:t>a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14" dirty="0">
                <a:latin typeface="Times New Roman"/>
                <a:cs typeface="Times New Roman"/>
              </a:rPr>
              <a:t>target/positive</a:t>
            </a:r>
            <a:r>
              <a:rPr sz="1900" spc="95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class</a:t>
            </a:r>
            <a:endParaRPr sz="19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38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52780" algn="l"/>
              </a:tabLst>
            </a:pPr>
            <a:r>
              <a:rPr sz="1600" spc="120" dirty="0">
                <a:latin typeface="Times New Roman"/>
                <a:cs typeface="Times New Roman"/>
              </a:rPr>
              <a:t>Spam,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spc="120" dirty="0">
                <a:latin typeface="Times New Roman"/>
                <a:cs typeface="Times New Roman"/>
              </a:rPr>
              <a:t>HasHeartDisease,</a:t>
            </a:r>
            <a:r>
              <a:rPr sz="1600" spc="85" dirty="0">
                <a:latin typeface="Times New Roman"/>
                <a:cs typeface="Times New Roman"/>
              </a:rPr>
              <a:t> </a:t>
            </a:r>
            <a:r>
              <a:rPr sz="1600" spc="65" dirty="0">
                <a:latin typeface="Times New Roman"/>
                <a:cs typeface="Times New Roman"/>
              </a:rPr>
              <a:t>Approve,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spc="55" dirty="0">
                <a:latin typeface="Times New Roman"/>
                <a:cs typeface="Times New Roman"/>
              </a:rPr>
              <a:t>etc.</a:t>
            </a:r>
            <a:endParaRPr sz="16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38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52780" algn="l"/>
              </a:tabLst>
            </a:pPr>
            <a:r>
              <a:rPr sz="1600" spc="105" dirty="0">
                <a:latin typeface="Times New Roman"/>
                <a:cs typeface="Times New Roman"/>
              </a:rPr>
              <a:t>This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120" dirty="0">
                <a:latin typeface="Times New Roman"/>
                <a:cs typeface="Times New Roman"/>
              </a:rPr>
              <a:t>step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85" dirty="0">
                <a:latin typeface="Times New Roman"/>
                <a:cs typeface="Times New Roman"/>
              </a:rPr>
              <a:t>is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114" dirty="0">
                <a:latin typeface="Times New Roman"/>
                <a:cs typeface="Times New Roman"/>
              </a:rPr>
              <a:t>important;</a:t>
            </a:r>
            <a:r>
              <a:rPr sz="1600" spc="85" dirty="0">
                <a:latin typeface="Times New Roman"/>
                <a:cs typeface="Times New Roman"/>
              </a:rPr>
              <a:t> </a:t>
            </a:r>
            <a:r>
              <a:rPr sz="1600" spc="80" dirty="0">
                <a:latin typeface="Times New Roman"/>
                <a:cs typeface="Times New Roman"/>
              </a:rPr>
              <a:t>positive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75" dirty="0">
                <a:latin typeface="Times New Roman"/>
                <a:cs typeface="Times New Roman"/>
              </a:rPr>
              <a:t>does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110" dirty="0">
                <a:latin typeface="Times New Roman"/>
                <a:cs typeface="Times New Roman"/>
              </a:rPr>
              <a:t>not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145" dirty="0">
                <a:latin typeface="Times New Roman"/>
                <a:cs typeface="Times New Roman"/>
              </a:rPr>
              <a:t>mean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“good”;</a:t>
            </a:r>
            <a:r>
              <a:rPr sz="1600" spc="80" dirty="0">
                <a:latin typeface="Times New Roman"/>
                <a:cs typeface="Times New Roman"/>
              </a:rPr>
              <a:t> positive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125" dirty="0">
                <a:latin typeface="Times New Roman"/>
                <a:cs typeface="Times New Roman"/>
              </a:rPr>
              <a:t>mean</a:t>
            </a:r>
            <a:endParaRPr sz="1600" dirty="0">
              <a:latin typeface="Times New Roman"/>
              <a:cs typeface="Times New Roman"/>
            </a:endParaRPr>
          </a:p>
          <a:p>
            <a:pPr marL="652780">
              <a:lnSpc>
                <a:spcPct val="100000"/>
              </a:lnSpc>
            </a:pPr>
            <a:r>
              <a:rPr sz="1600" spc="140" dirty="0">
                <a:latin typeface="Times New Roman"/>
                <a:cs typeface="Times New Roman"/>
              </a:rPr>
              <a:t>the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65" dirty="0">
                <a:latin typeface="Times New Roman"/>
                <a:cs typeface="Times New Roman"/>
              </a:rPr>
              <a:t>concept</a:t>
            </a:r>
            <a:r>
              <a:rPr sz="1600" spc="7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125" dirty="0">
                <a:latin typeface="Times New Roman"/>
                <a:cs typeface="Times New Roman"/>
              </a:rPr>
              <a:t>interest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150" dirty="0">
                <a:latin typeface="Times New Roman"/>
                <a:cs typeface="Times New Roman"/>
              </a:rPr>
              <a:t>and</a:t>
            </a:r>
            <a:r>
              <a:rPr sz="1600" spc="70" dirty="0">
                <a:latin typeface="Times New Roman"/>
                <a:cs typeface="Times New Roman"/>
              </a:rPr>
              <a:t> you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75" dirty="0">
                <a:latin typeface="Times New Roman"/>
                <a:cs typeface="Times New Roman"/>
              </a:rPr>
              <a:t>decide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spc="90" dirty="0">
                <a:latin typeface="Times New Roman"/>
                <a:cs typeface="Times New Roman"/>
              </a:rPr>
              <a:t>which</a:t>
            </a:r>
            <a:r>
              <a:rPr sz="1600" spc="75" dirty="0">
                <a:latin typeface="Times New Roman"/>
                <a:cs typeface="Times New Roman"/>
              </a:rPr>
              <a:t> </a:t>
            </a:r>
            <a:r>
              <a:rPr sz="1600" spc="90" dirty="0">
                <a:latin typeface="Times New Roman"/>
                <a:cs typeface="Times New Roman"/>
              </a:rPr>
              <a:t>class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85" dirty="0">
                <a:latin typeface="Times New Roman"/>
                <a:cs typeface="Times New Roman"/>
              </a:rPr>
              <a:t>is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70" dirty="0">
                <a:latin typeface="Times New Roman"/>
                <a:cs typeface="Times New Roman"/>
              </a:rPr>
              <a:t>positive</a:t>
            </a:r>
            <a:endParaRPr sz="16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345"/>
              </a:spcBef>
              <a:buClr>
                <a:srgbClr val="DF752E"/>
              </a:buClr>
              <a:buSzPct val="60714"/>
              <a:buFont typeface="Wingdings"/>
              <a:buChar char=""/>
              <a:tabLst>
                <a:tab pos="926465" algn="l"/>
              </a:tabLst>
            </a:pPr>
            <a:r>
              <a:rPr sz="1400" spc="100" dirty="0">
                <a:latin typeface="Times New Roman"/>
                <a:cs typeface="Times New Roman"/>
              </a:rPr>
              <a:t>For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85" dirty="0">
                <a:latin typeface="Times New Roman"/>
                <a:cs typeface="Times New Roman"/>
              </a:rPr>
              <a:t>example,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70" dirty="0">
                <a:latin typeface="Times New Roman"/>
                <a:cs typeface="Times New Roman"/>
              </a:rPr>
              <a:t>positive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covid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120" dirty="0">
                <a:latin typeface="Times New Roman"/>
                <a:cs typeface="Times New Roman"/>
              </a:rPr>
              <a:t>test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70" dirty="0">
                <a:latin typeface="Times New Roman"/>
                <a:cs typeface="Times New Roman"/>
              </a:rPr>
              <a:t>does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95" dirty="0">
                <a:latin typeface="Times New Roman"/>
                <a:cs typeface="Times New Roman"/>
              </a:rPr>
              <a:t>not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mean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“good”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80" dirty="0">
                <a:latin typeface="Times New Roman"/>
                <a:cs typeface="Times New Roman"/>
              </a:rPr>
              <a:t>news</a:t>
            </a:r>
            <a:endParaRPr sz="1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80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286385" algn="l"/>
              </a:tabLst>
            </a:pPr>
            <a:r>
              <a:rPr sz="1900" i="1" spc="85" dirty="0">
                <a:latin typeface="Times New Roman"/>
                <a:cs typeface="Times New Roman"/>
              </a:rPr>
              <a:t>False</a:t>
            </a:r>
            <a:r>
              <a:rPr sz="1900" i="1" spc="50" dirty="0">
                <a:latin typeface="Times New Roman"/>
                <a:cs typeface="Times New Roman"/>
              </a:rPr>
              <a:t> </a:t>
            </a:r>
            <a:r>
              <a:rPr sz="1900" i="1" spc="70" dirty="0">
                <a:latin typeface="Times New Roman"/>
                <a:cs typeface="Times New Roman"/>
              </a:rPr>
              <a:t>positive</a:t>
            </a:r>
            <a:endParaRPr sz="19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39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52780" algn="l"/>
              </a:tabLst>
            </a:pPr>
            <a:r>
              <a:rPr sz="1600" spc="100" dirty="0">
                <a:latin typeface="Times New Roman"/>
                <a:cs typeface="Times New Roman"/>
              </a:rPr>
              <a:t>Falsely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75" dirty="0">
                <a:latin typeface="Times New Roman"/>
                <a:cs typeface="Times New Roman"/>
              </a:rPr>
              <a:t>classifying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170" dirty="0">
                <a:latin typeface="Times New Roman"/>
                <a:cs typeface="Times New Roman"/>
              </a:rPr>
              <a:t>an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55" dirty="0">
                <a:latin typeface="Times New Roman"/>
                <a:cs typeface="Times New Roman"/>
              </a:rPr>
              <a:t>object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145" dirty="0">
                <a:latin typeface="Times New Roman"/>
                <a:cs typeface="Times New Roman"/>
              </a:rPr>
              <a:t>as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70" dirty="0">
                <a:latin typeface="Times New Roman"/>
                <a:cs typeface="Times New Roman"/>
              </a:rPr>
              <a:t>positive</a:t>
            </a:r>
            <a:endParaRPr sz="1600" dirty="0">
              <a:latin typeface="Times New Roman"/>
              <a:cs typeface="Times New Roman"/>
            </a:endParaRPr>
          </a:p>
          <a:p>
            <a:pPr marL="927100" marR="660400" lvl="2" indent="-182880">
              <a:lnSpc>
                <a:spcPct val="100000"/>
              </a:lnSpc>
              <a:spcBef>
                <a:spcPts val="345"/>
              </a:spcBef>
              <a:buClr>
                <a:srgbClr val="DF752E"/>
              </a:buClr>
              <a:buSzPct val="60714"/>
              <a:buFont typeface="Wingdings"/>
              <a:buChar char=""/>
              <a:tabLst>
                <a:tab pos="927100" algn="l"/>
              </a:tabLst>
            </a:pPr>
            <a:r>
              <a:rPr sz="1400" spc="60" dirty="0">
                <a:latin typeface="Times New Roman"/>
                <a:cs typeface="Times New Roman"/>
              </a:rPr>
              <a:t>E.g.,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65" dirty="0">
                <a:latin typeface="Times New Roman"/>
                <a:cs typeface="Times New Roman"/>
              </a:rPr>
              <a:t>classifying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155" dirty="0">
                <a:latin typeface="Times New Roman"/>
                <a:cs typeface="Times New Roman"/>
              </a:rPr>
              <a:t>a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145" dirty="0">
                <a:latin typeface="Times New Roman"/>
                <a:cs typeface="Times New Roman"/>
              </a:rPr>
              <a:t>ham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95" dirty="0">
                <a:latin typeface="Times New Roman"/>
                <a:cs typeface="Times New Roman"/>
              </a:rPr>
              <a:t>email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125" dirty="0">
                <a:latin typeface="Times New Roman"/>
                <a:cs typeface="Times New Roman"/>
              </a:rPr>
              <a:t>as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105" dirty="0">
                <a:latin typeface="Times New Roman"/>
                <a:cs typeface="Times New Roman"/>
              </a:rPr>
              <a:t>spam,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85" dirty="0">
                <a:latin typeface="Times New Roman"/>
                <a:cs typeface="Times New Roman"/>
              </a:rPr>
              <a:t>diagnosing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155" dirty="0">
                <a:latin typeface="Times New Roman"/>
                <a:cs typeface="Times New Roman"/>
              </a:rPr>
              <a:t>a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110" dirty="0">
                <a:latin typeface="Times New Roman"/>
                <a:cs typeface="Times New Roman"/>
              </a:rPr>
              <a:t>healthy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114" dirty="0">
                <a:latin typeface="Times New Roman"/>
                <a:cs typeface="Times New Roman"/>
              </a:rPr>
              <a:t>patient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125" dirty="0">
                <a:latin typeface="Times New Roman"/>
                <a:cs typeface="Times New Roman"/>
              </a:rPr>
              <a:t>as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85" dirty="0">
                <a:latin typeface="Times New Roman"/>
                <a:cs typeface="Times New Roman"/>
              </a:rPr>
              <a:t>having </a:t>
            </a:r>
            <a:r>
              <a:rPr sz="1400" spc="135" dirty="0">
                <a:latin typeface="Times New Roman"/>
                <a:cs typeface="Times New Roman"/>
              </a:rPr>
              <a:t>heart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90" dirty="0">
                <a:latin typeface="Times New Roman"/>
                <a:cs typeface="Times New Roman"/>
              </a:rPr>
              <a:t>disease,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85" dirty="0">
                <a:latin typeface="Times New Roman"/>
                <a:cs typeface="Times New Roman"/>
              </a:rPr>
              <a:t>approving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155" dirty="0">
                <a:latin typeface="Times New Roman"/>
                <a:cs typeface="Times New Roman"/>
              </a:rPr>
              <a:t>a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90" dirty="0">
                <a:latin typeface="Times New Roman"/>
                <a:cs typeface="Times New Roman"/>
              </a:rPr>
              <a:t>loan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150" dirty="0">
                <a:latin typeface="Times New Roman"/>
                <a:cs typeface="Times New Roman"/>
              </a:rPr>
              <a:t>that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90" dirty="0">
                <a:latin typeface="Times New Roman"/>
                <a:cs typeface="Times New Roman"/>
              </a:rPr>
              <a:t>should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105" dirty="0">
                <a:latin typeface="Times New Roman"/>
                <a:cs typeface="Times New Roman"/>
              </a:rPr>
              <a:t>have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95" dirty="0">
                <a:latin typeface="Times New Roman"/>
                <a:cs typeface="Times New Roman"/>
              </a:rPr>
              <a:t>been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75" dirty="0">
                <a:latin typeface="Times New Roman"/>
                <a:cs typeface="Times New Roman"/>
              </a:rPr>
              <a:t>rejected,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130" dirty="0">
                <a:latin typeface="Times New Roman"/>
                <a:cs typeface="Times New Roman"/>
              </a:rPr>
              <a:t>and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so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50" dirty="0">
                <a:latin typeface="Times New Roman"/>
                <a:cs typeface="Times New Roman"/>
              </a:rPr>
              <a:t>on</a:t>
            </a:r>
            <a:endParaRPr sz="1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380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52780" algn="l"/>
              </a:tabLst>
            </a:pPr>
            <a:r>
              <a:rPr sz="1600" dirty="0">
                <a:latin typeface="Times New Roman"/>
                <a:cs typeface="Times New Roman"/>
              </a:rPr>
              <a:t>Also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spc="75" dirty="0">
                <a:latin typeface="Times New Roman"/>
                <a:cs typeface="Times New Roman"/>
              </a:rPr>
              <a:t>called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i="1" spc="100" dirty="0">
                <a:latin typeface="Times New Roman"/>
                <a:cs typeface="Times New Roman"/>
              </a:rPr>
              <a:t>Type</a:t>
            </a:r>
            <a:r>
              <a:rPr sz="1600" i="1" spc="114" dirty="0">
                <a:latin typeface="Times New Roman"/>
                <a:cs typeface="Times New Roman"/>
              </a:rPr>
              <a:t> </a:t>
            </a:r>
            <a:r>
              <a:rPr sz="1600" i="1" spc="110" dirty="0">
                <a:latin typeface="Times New Roman"/>
                <a:cs typeface="Times New Roman"/>
              </a:rPr>
              <a:t>I</a:t>
            </a:r>
            <a:r>
              <a:rPr sz="1600" i="1" spc="100" dirty="0">
                <a:latin typeface="Times New Roman"/>
                <a:cs typeface="Times New Roman"/>
              </a:rPr>
              <a:t> </a:t>
            </a:r>
            <a:r>
              <a:rPr sz="1600" spc="105" dirty="0">
                <a:latin typeface="Times New Roman"/>
                <a:cs typeface="Times New Roman"/>
              </a:rPr>
              <a:t>error</a:t>
            </a:r>
            <a:endParaRPr sz="16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8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286385" algn="l"/>
              </a:tabLst>
            </a:pPr>
            <a:r>
              <a:rPr sz="1900" i="1" spc="85" dirty="0">
                <a:latin typeface="Times New Roman"/>
                <a:cs typeface="Times New Roman"/>
              </a:rPr>
              <a:t>False</a:t>
            </a:r>
            <a:r>
              <a:rPr sz="1900" i="1" spc="50" dirty="0">
                <a:latin typeface="Times New Roman"/>
                <a:cs typeface="Times New Roman"/>
              </a:rPr>
              <a:t> </a:t>
            </a:r>
            <a:r>
              <a:rPr sz="1900" i="1" spc="85" dirty="0">
                <a:latin typeface="Times New Roman"/>
                <a:cs typeface="Times New Roman"/>
              </a:rPr>
              <a:t>negative</a:t>
            </a:r>
            <a:endParaRPr sz="19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400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52780" algn="l"/>
              </a:tabLst>
            </a:pPr>
            <a:r>
              <a:rPr sz="1600" spc="100" dirty="0">
                <a:latin typeface="Times New Roman"/>
                <a:cs typeface="Times New Roman"/>
              </a:rPr>
              <a:t>Falsely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75" dirty="0">
                <a:latin typeface="Times New Roman"/>
                <a:cs typeface="Times New Roman"/>
              </a:rPr>
              <a:t>classifying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170" dirty="0">
                <a:latin typeface="Times New Roman"/>
                <a:cs typeface="Times New Roman"/>
              </a:rPr>
              <a:t>an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55" dirty="0">
                <a:latin typeface="Times New Roman"/>
                <a:cs typeface="Times New Roman"/>
              </a:rPr>
              <a:t>object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145" dirty="0">
                <a:latin typeface="Times New Roman"/>
                <a:cs typeface="Times New Roman"/>
              </a:rPr>
              <a:t>as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95" dirty="0">
                <a:latin typeface="Times New Roman"/>
                <a:cs typeface="Times New Roman"/>
              </a:rPr>
              <a:t>negative</a:t>
            </a:r>
            <a:endParaRPr sz="16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340"/>
              </a:spcBef>
              <a:buClr>
                <a:srgbClr val="DF752E"/>
              </a:buClr>
              <a:buSzPct val="60714"/>
              <a:buFont typeface="Wingdings"/>
              <a:buChar char=""/>
              <a:tabLst>
                <a:tab pos="926465" algn="l"/>
              </a:tabLst>
            </a:pPr>
            <a:r>
              <a:rPr sz="1400" spc="60" dirty="0">
                <a:latin typeface="Times New Roman"/>
                <a:cs typeface="Times New Roman"/>
              </a:rPr>
              <a:t>E.g.,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65" dirty="0">
                <a:latin typeface="Times New Roman"/>
                <a:cs typeface="Times New Roman"/>
              </a:rPr>
              <a:t>classifying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155" dirty="0">
                <a:latin typeface="Times New Roman"/>
                <a:cs typeface="Times New Roman"/>
              </a:rPr>
              <a:t>a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120" dirty="0">
                <a:latin typeface="Times New Roman"/>
                <a:cs typeface="Times New Roman"/>
              </a:rPr>
              <a:t>spam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95" dirty="0">
                <a:latin typeface="Times New Roman"/>
                <a:cs typeface="Times New Roman"/>
              </a:rPr>
              <a:t>email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125" dirty="0">
                <a:latin typeface="Times New Roman"/>
                <a:cs typeface="Times New Roman"/>
              </a:rPr>
              <a:t>as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lang="en-US" sz="1400" spc="120" dirty="0">
                <a:latin typeface="Times New Roman"/>
                <a:cs typeface="Times New Roman"/>
              </a:rPr>
              <a:t>sp</a:t>
            </a:r>
            <a:r>
              <a:rPr sz="1400" spc="120" dirty="0">
                <a:latin typeface="Times New Roman"/>
                <a:cs typeface="Times New Roman"/>
              </a:rPr>
              <a:t>am,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80" dirty="0">
                <a:latin typeface="Times New Roman"/>
                <a:cs typeface="Times New Roman"/>
              </a:rPr>
              <a:t>claiming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150" dirty="0">
                <a:latin typeface="Times New Roman"/>
                <a:cs typeface="Times New Roman"/>
              </a:rPr>
              <a:t>that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155" dirty="0">
                <a:latin typeface="Times New Roman"/>
                <a:cs typeface="Times New Roman"/>
              </a:rPr>
              <a:t>a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114" dirty="0">
                <a:latin typeface="Times New Roman"/>
                <a:cs typeface="Times New Roman"/>
              </a:rPr>
              <a:t>heart-</a:t>
            </a:r>
            <a:r>
              <a:rPr sz="1400" spc="95" dirty="0">
                <a:latin typeface="Times New Roman"/>
                <a:cs typeface="Times New Roman"/>
              </a:rPr>
              <a:t>disease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105" dirty="0">
                <a:latin typeface="Times New Roman"/>
                <a:cs typeface="Times New Roman"/>
              </a:rPr>
              <a:t>patient</a:t>
            </a:r>
            <a:endParaRPr sz="14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1400" spc="75" dirty="0">
                <a:latin typeface="Times New Roman"/>
                <a:cs typeface="Times New Roman"/>
              </a:rPr>
              <a:t>is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100" dirty="0">
                <a:latin typeface="Times New Roman"/>
                <a:cs typeface="Times New Roman"/>
              </a:rPr>
              <a:t>healthy,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80" dirty="0">
                <a:latin typeface="Times New Roman"/>
                <a:cs typeface="Times New Roman"/>
              </a:rPr>
              <a:t>rejecting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155" dirty="0">
                <a:latin typeface="Times New Roman"/>
                <a:cs typeface="Times New Roman"/>
              </a:rPr>
              <a:t>a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90" dirty="0">
                <a:latin typeface="Times New Roman"/>
                <a:cs typeface="Times New Roman"/>
              </a:rPr>
              <a:t>loan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150" dirty="0">
                <a:latin typeface="Times New Roman"/>
                <a:cs typeface="Times New Roman"/>
              </a:rPr>
              <a:t>that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85" dirty="0">
                <a:latin typeface="Times New Roman"/>
                <a:cs typeface="Times New Roman"/>
              </a:rPr>
              <a:t>should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105" dirty="0">
                <a:latin typeface="Times New Roman"/>
                <a:cs typeface="Times New Roman"/>
              </a:rPr>
              <a:t>have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95" dirty="0">
                <a:latin typeface="Times New Roman"/>
                <a:cs typeface="Times New Roman"/>
              </a:rPr>
              <a:t>been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85" dirty="0">
                <a:latin typeface="Times New Roman"/>
                <a:cs typeface="Times New Roman"/>
              </a:rPr>
              <a:t>approved,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and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so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50" dirty="0">
                <a:latin typeface="Times New Roman"/>
                <a:cs typeface="Times New Roman"/>
              </a:rPr>
              <a:t>on</a:t>
            </a:r>
            <a:endParaRPr sz="1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380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52780" algn="l"/>
              </a:tabLst>
            </a:pPr>
            <a:r>
              <a:rPr sz="1600" dirty="0">
                <a:latin typeface="Times New Roman"/>
                <a:cs typeface="Times New Roman"/>
              </a:rPr>
              <a:t>Also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spc="75" dirty="0">
                <a:latin typeface="Times New Roman"/>
                <a:cs typeface="Times New Roman"/>
              </a:rPr>
              <a:t>called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i="1" spc="100" dirty="0">
                <a:latin typeface="Times New Roman"/>
                <a:cs typeface="Times New Roman"/>
              </a:rPr>
              <a:t>Type</a:t>
            </a:r>
            <a:r>
              <a:rPr sz="1600" i="1" spc="114" dirty="0">
                <a:latin typeface="Times New Roman"/>
                <a:cs typeface="Times New Roman"/>
              </a:rPr>
              <a:t> </a:t>
            </a:r>
            <a:r>
              <a:rPr sz="1600" i="1" spc="105" dirty="0">
                <a:latin typeface="Times New Roman"/>
                <a:cs typeface="Times New Roman"/>
              </a:rPr>
              <a:t>II </a:t>
            </a:r>
            <a:r>
              <a:rPr sz="1600" spc="105" dirty="0">
                <a:latin typeface="Times New Roman"/>
                <a:cs typeface="Times New Roman"/>
              </a:rPr>
              <a:t>error</a:t>
            </a:r>
            <a:endParaRPr sz="1600" dirty="0">
              <a:latin typeface="Times New Roman"/>
              <a:cs typeface="Times New Roman"/>
            </a:endParaRPr>
          </a:p>
          <a:p>
            <a:pPr marL="7847330">
              <a:lnSpc>
                <a:spcPct val="100000"/>
              </a:lnSpc>
              <a:spcBef>
                <a:spcPts val="204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881116-F703-EE33-2602-9E8CED56E2D6}"/>
                  </a:ext>
                </a:extLst>
              </p14:cNvPr>
              <p14:cNvContentPartPr/>
              <p14:nvPr/>
            </p14:nvContentPartPr>
            <p14:xfrm>
              <a:off x="5181840" y="2158920"/>
              <a:ext cx="3962160" cy="4301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881116-F703-EE33-2602-9E8CED56E2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2480" y="2149560"/>
                <a:ext cx="3980880" cy="432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806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85" dirty="0"/>
              <a:t>Confusion</a:t>
            </a:r>
            <a:r>
              <a:rPr cap="small" spc="225" dirty="0"/>
              <a:t> </a:t>
            </a:r>
            <a:r>
              <a:rPr cap="small" spc="15" dirty="0"/>
              <a:t>Matrix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71713" y="5872073"/>
            <a:ext cx="128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B59DB3-032C-51BA-A467-A29F1F26A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2" b="34031"/>
          <a:stretch/>
        </p:blipFill>
        <p:spPr bwMode="auto">
          <a:xfrm>
            <a:off x="1322068" y="3579756"/>
            <a:ext cx="2818767" cy="306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ven ways to remember the difference between Type 1 and Type 2 errors in  hypothesis testing: Statistics Tutors">
            <a:extLst>
              <a:ext uri="{FF2B5EF4-FFF2-40B4-BE49-F238E27FC236}">
                <a16:creationId xmlns:a16="http://schemas.microsoft.com/office/drawing/2014/main" id="{165CBBC5-403D-B41A-5902-2F7B7A511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4" b="5957"/>
          <a:stretch/>
        </p:blipFill>
        <p:spPr bwMode="auto">
          <a:xfrm>
            <a:off x="4140835" y="3608705"/>
            <a:ext cx="3615405" cy="279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0850" y="1593850"/>
          <a:ext cx="7239000" cy="2014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555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8966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90" dirty="0">
                          <a:latin typeface="Times New Roman"/>
                          <a:cs typeface="Times New Roman"/>
                        </a:rPr>
                        <a:t>Predicted</a:t>
                      </a:r>
                      <a:r>
                        <a:rPr sz="1800" b="1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5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55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155" dirty="0"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800" b="1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4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45" dirty="0">
                          <a:latin typeface="Times New Roman"/>
                          <a:cs typeface="Times New Roman"/>
                        </a:rPr>
                        <a:t>True</a:t>
                      </a:r>
                      <a:r>
                        <a:rPr sz="18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30" dirty="0">
                          <a:latin typeface="Times New Roman"/>
                          <a:cs typeface="Times New Roman"/>
                        </a:rPr>
                        <a:t>False</a:t>
                      </a:r>
                      <a:r>
                        <a:rPr sz="18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05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5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b="1" spc="180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30" dirty="0">
                          <a:latin typeface="Times New Roman"/>
                          <a:cs typeface="Times New Roman"/>
                        </a:rPr>
                        <a:t>False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40" dirty="0">
                          <a:latin typeface="Times New Roman"/>
                          <a:cs typeface="Times New Roman"/>
                        </a:rPr>
                        <a:t>True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00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30" dirty="0"/>
              <a:t>Accuracy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71713" y="5872073"/>
            <a:ext cx="128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891" y="4570221"/>
            <a:ext cx="211594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latin typeface="STIXGeneral"/>
                <a:cs typeface="STIXGeneral"/>
              </a:rPr>
              <a:t>𝐴𝑐𝑐𝑢𝑟𝑎𝑐𝑦</a:t>
            </a:r>
            <a:r>
              <a:rPr sz="2400" spc="114" dirty="0">
                <a:latin typeface="STIXGeneral"/>
                <a:cs typeface="STIXGeneral"/>
              </a:rPr>
              <a:t> </a:t>
            </a:r>
            <a:r>
              <a:rPr lang="en-US" sz="2400" spc="95" dirty="0">
                <a:latin typeface="STIXGeneral"/>
                <a:cs typeface="STIXGeneral"/>
              </a:rPr>
              <a:t> = 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30854" y="4790440"/>
            <a:ext cx="1778635" cy="20320"/>
          </a:xfrm>
          <a:custGeom>
            <a:avLst/>
            <a:gdLst/>
            <a:ahLst/>
            <a:cxnLst/>
            <a:rect l="l" t="t" r="r" b="b"/>
            <a:pathLst>
              <a:path w="1778635" h="20320">
                <a:moveTo>
                  <a:pt x="1778508" y="0"/>
                </a:moveTo>
                <a:lnTo>
                  <a:pt x="0" y="0"/>
                </a:lnTo>
                <a:lnTo>
                  <a:pt x="0" y="19812"/>
                </a:lnTo>
                <a:lnTo>
                  <a:pt x="1778508" y="19812"/>
                </a:lnTo>
                <a:lnTo>
                  <a:pt x="17785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91852" y="4379975"/>
            <a:ext cx="2115947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latin typeface="STIXGeneral"/>
                <a:cs typeface="STIXGeneral"/>
              </a:rPr>
              <a:t>𝑁𝑢𝑚</a:t>
            </a:r>
            <a:r>
              <a:rPr sz="2400" spc="-30" dirty="0">
                <a:latin typeface="STIXGeneral"/>
                <a:cs typeface="STIXGeneral"/>
              </a:rPr>
              <a:t> </a:t>
            </a:r>
            <a:r>
              <a:rPr sz="2400" spc="85" dirty="0">
                <a:latin typeface="STIXGeneral"/>
                <a:cs typeface="STIXGeneral"/>
              </a:rPr>
              <a:t>𝐶𝑜𝑟𝑟𝑒𝑐𝑡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88321" y="4843874"/>
            <a:ext cx="1327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TIXGeneral"/>
                <a:cs typeface="STIXGeneral"/>
              </a:rPr>
              <a:t>𝐷𝑎𝑡𝑎</a:t>
            </a:r>
            <a:r>
              <a:rPr sz="2400" spc="160" dirty="0">
                <a:latin typeface="STIXGeneral"/>
                <a:cs typeface="STIXGeneral"/>
              </a:rPr>
              <a:t> </a:t>
            </a:r>
            <a:r>
              <a:rPr sz="2400" spc="-30" dirty="0">
                <a:latin typeface="STIXGeneral"/>
                <a:cs typeface="STIXGeneral"/>
              </a:rPr>
              <a:t>𝑆𝑖𝑧𝑒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1117" y="4570221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5" dirty="0">
                <a:latin typeface="STIXGeneral"/>
                <a:cs typeface="STIXGeneral"/>
              </a:rPr>
              <a:t>=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04078" y="4790440"/>
            <a:ext cx="2676525" cy="20320"/>
          </a:xfrm>
          <a:custGeom>
            <a:avLst/>
            <a:gdLst/>
            <a:ahLst/>
            <a:cxnLst/>
            <a:rect l="l" t="t" r="r" b="b"/>
            <a:pathLst>
              <a:path w="2676525" h="20320">
                <a:moveTo>
                  <a:pt x="2676144" y="0"/>
                </a:moveTo>
                <a:lnTo>
                  <a:pt x="0" y="0"/>
                </a:lnTo>
                <a:lnTo>
                  <a:pt x="0" y="19812"/>
                </a:lnTo>
                <a:lnTo>
                  <a:pt x="2676144" y="19812"/>
                </a:lnTo>
                <a:lnTo>
                  <a:pt x="2676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54395" y="4340097"/>
            <a:ext cx="1170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latin typeface="STIXGeneral"/>
                <a:cs typeface="STIXGeneral"/>
              </a:rPr>
              <a:t>𝑇𝑃</a:t>
            </a:r>
            <a:r>
              <a:rPr sz="2400" spc="-1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+</a:t>
            </a:r>
            <a:r>
              <a:rPr sz="2400" spc="-60" dirty="0">
                <a:latin typeface="STIXGeneral"/>
                <a:cs typeface="STIXGeneral"/>
              </a:rPr>
              <a:t> 𝑇𝑁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92395" y="4774438"/>
            <a:ext cx="2694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latin typeface="STIXGeneral"/>
                <a:cs typeface="STIXGeneral"/>
              </a:rPr>
              <a:t>𝑇𝑃</a:t>
            </a:r>
            <a:r>
              <a:rPr sz="2400" spc="-25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+</a:t>
            </a:r>
            <a:r>
              <a:rPr sz="2400" spc="-70" dirty="0">
                <a:latin typeface="STIXGeneral"/>
                <a:cs typeface="STIXGeneral"/>
              </a:rPr>
              <a:t> </a:t>
            </a:r>
            <a:r>
              <a:rPr sz="2400" spc="-50" dirty="0">
                <a:latin typeface="STIXGeneral"/>
                <a:cs typeface="STIXGeneral"/>
              </a:rPr>
              <a:t>𝑇𝑁</a:t>
            </a:r>
            <a:r>
              <a:rPr sz="2400" spc="-15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+</a:t>
            </a:r>
            <a:r>
              <a:rPr sz="2400" spc="-85" dirty="0">
                <a:latin typeface="STIXGeneral"/>
                <a:cs typeface="STIXGeneral"/>
              </a:rPr>
              <a:t> </a:t>
            </a:r>
            <a:r>
              <a:rPr sz="2400" dirty="0">
                <a:latin typeface="STIXGeneral"/>
                <a:cs typeface="STIXGeneral"/>
              </a:rPr>
              <a:t>𝐹𝑃</a:t>
            </a:r>
            <a:r>
              <a:rPr sz="2400" spc="-2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+</a:t>
            </a:r>
            <a:r>
              <a:rPr sz="2400" spc="-70" dirty="0">
                <a:latin typeface="STIXGeneral"/>
                <a:cs typeface="STIXGeneral"/>
              </a:rPr>
              <a:t> </a:t>
            </a:r>
            <a:r>
              <a:rPr sz="2400" spc="-114" dirty="0">
                <a:latin typeface="STIXGeneral"/>
                <a:cs typeface="STIXGeneral"/>
              </a:rPr>
              <a:t>𝐹𝑁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57600" y="2608592"/>
            <a:ext cx="4038600" cy="1008380"/>
          </a:xfrm>
          <a:custGeom>
            <a:avLst/>
            <a:gdLst/>
            <a:ahLst/>
            <a:cxnLst/>
            <a:rect l="l" t="t" r="r" b="b"/>
            <a:pathLst>
              <a:path w="4038600" h="1008379">
                <a:moveTo>
                  <a:pt x="4038600" y="0"/>
                </a:moveTo>
                <a:lnTo>
                  <a:pt x="1981200" y="0"/>
                </a:lnTo>
                <a:lnTo>
                  <a:pt x="1981200" y="504177"/>
                </a:lnTo>
                <a:lnTo>
                  <a:pt x="0" y="504177"/>
                </a:lnTo>
                <a:lnTo>
                  <a:pt x="0" y="1008367"/>
                </a:lnTo>
                <a:lnTo>
                  <a:pt x="1981200" y="1008367"/>
                </a:lnTo>
                <a:lnTo>
                  <a:pt x="4038600" y="1008367"/>
                </a:lnTo>
                <a:lnTo>
                  <a:pt x="4038600" y="504177"/>
                </a:lnTo>
                <a:lnTo>
                  <a:pt x="403860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50850" y="1593850"/>
          <a:ext cx="7239000" cy="2014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555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8966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90" dirty="0">
                          <a:latin typeface="Times New Roman"/>
                          <a:cs typeface="Times New Roman"/>
                        </a:rPr>
                        <a:t>Predicted</a:t>
                      </a:r>
                      <a:r>
                        <a:rPr sz="1800" b="1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5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55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155" dirty="0"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800" b="1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4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45" dirty="0">
                          <a:latin typeface="Times New Roman"/>
                          <a:cs typeface="Times New Roman"/>
                        </a:rPr>
                        <a:t>True</a:t>
                      </a:r>
                      <a:r>
                        <a:rPr sz="18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30" dirty="0">
                          <a:latin typeface="Times New Roman"/>
                          <a:cs typeface="Times New Roman"/>
                        </a:rPr>
                        <a:t>False</a:t>
                      </a:r>
                      <a:r>
                        <a:rPr sz="18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05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5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b="1" spc="180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30" dirty="0">
                          <a:latin typeface="Times New Roman"/>
                          <a:cs typeface="Times New Roman"/>
                        </a:rPr>
                        <a:t>False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40" dirty="0">
                          <a:latin typeface="Times New Roman"/>
                          <a:cs typeface="Times New Roman"/>
                        </a:rPr>
                        <a:t>True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00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45" dirty="0"/>
              <a:t>Precision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71713" y="5872073"/>
            <a:ext cx="128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6801" y="4567173"/>
            <a:ext cx="1798446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latin typeface="STIXGeneral"/>
                <a:cs typeface="STIXGeneral"/>
              </a:rPr>
              <a:t>𝑃𝑟𝑒𝑐𝑖𝑠𝑖𝑜𝑛</a:t>
            </a:r>
            <a:r>
              <a:rPr sz="2400" spc="150" dirty="0">
                <a:latin typeface="STIXGeneral"/>
                <a:cs typeface="STIXGeneral"/>
              </a:rPr>
              <a:t> </a:t>
            </a:r>
            <a:r>
              <a:rPr sz="2400" spc="95" dirty="0">
                <a:latin typeface="STIXGeneral"/>
                <a:cs typeface="STIXGeneral"/>
              </a:rPr>
              <a:t>=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36367" y="4787391"/>
            <a:ext cx="2550160" cy="20320"/>
          </a:xfrm>
          <a:custGeom>
            <a:avLst/>
            <a:gdLst/>
            <a:ahLst/>
            <a:cxnLst/>
            <a:rect l="l" t="t" r="r" b="b"/>
            <a:pathLst>
              <a:path w="2550160" h="20320">
                <a:moveTo>
                  <a:pt x="2549652" y="0"/>
                </a:moveTo>
                <a:lnTo>
                  <a:pt x="0" y="0"/>
                </a:lnTo>
                <a:lnTo>
                  <a:pt x="0" y="19811"/>
                </a:lnTo>
                <a:lnTo>
                  <a:pt x="2549652" y="19811"/>
                </a:lnTo>
                <a:lnTo>
                  <a:pt x="254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71772" y="4337050"/>
            <a:ext cx="228638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0" dirty="0">
                <a:latin typeface="STIXGeneral"/>
                <a:cs typeface="STIXGeneral"/>
              </a:rPr>
              <a:t>𝑇𝑟𝑢𝑒</a:t>
            </a:r>
            <a:r>
              <a:rPr sz="2400" spc="-10" dirty="0">
                <a:latin typeface="STIXGeneral"/>
                <a:cs typeface="STIXGeneral"/>
              </a:rPr>
              <a:t> </a:t>
            </a:r>
            <a:r>
              <a:rPr sz="2400" spc="70" dirty="0">
                <a:latin typeface="STIXGeneral"/>
                <a:cs typeface="STIXGeneral"/>
              </a:rPr>
              <a:t>𝑃𝑜𝑠𝑖𝑡𝑖𝑣𝑒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28923" y="4841571"/>
            <a:ext cx="3041652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5" dirty="0">
                <a:latin typeface="STIXGeneral"/>
                <a:cs typeface="STIXGeneral"/>
              </a:rPr>
              <a:t>𝑃𝑟𝑒𝑑𝑖𝑐𝑡𝑒𝑑</a:t>
            </a:r>
            <a:r>
              <a:rPr sz="2400" spc="-20" dirty="0">
                <a:latin typeface="STIXGeneral"/>
                <a:cs typeface="STIXGeneral"/>
              </a:rPr>
              <a:t> </a:t>
            </a:r>
            <a:r>
              <a:rPr sz="2400" spc="70" dirty="0">
                <a:latin typeface="STIXGeneral"/>
                <a:cs typeface="STIXGeneral"/>
              </a:rPr>
              <a:t>𝑃𝑜𝑠𝑖𝑡𝑖𝑣𝑒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58154" y="4567173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5" dirty="0">
                <a:latin typeface="STIXGeneral"/>
                <a:cs typeface="STIXGeneral"/>
              </a:rPr>
              <a:t>=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82259" y="4787391"/>
            <a:ext cx="1122045" cy="20320"/>
          </a:xfrm>
          <a:custGeom>
            <a:avLst/>
            <a:gdLst/>
            <a:ahLst/>
            <a:cxnLst/>
            <a:rect l="l" t="t" r="r" b="b"/>
            <a:pathLst>
              <a:path w="1122045" h="20320">
                <a:moveTo>
                  <a:pt x="1121664" y="0"/>
                </a:moveTo>
                <a:lnTo>
                  <a:pt x="0" y="0"/>
                </a:lnTo>
                <a:lnTo>
                  <a:pt x="0" y="19811"/>
                </a:lnTo>
                <a:lnTo>
                  <a:pt x="1121664" y="19811"/>
                </a:lnTo>
                <a:lnTo>
                  <a:pt x="11216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42430" y="4337050"/>
            <a:ext cx="396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0" dirty="0">
                <a:latin typeface="STIXGeneral"/>
                <a:cs typeface="STIXGeneral"/>
              </a:rPr>
              <a:t>𝑇𝑃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70574" y="4771390"/>
            <a:ext cx="1368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latin typeface="STIXGeneral"/>
                <a:cs typeface="STIXGeneral"/>
              </a:rPr>
              <a:t>𝑇𝑃</a:t>
            </a:r>
            <a:r>
              <a:rPr sz="2400" spc="-1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+</a:t>
            </a:r>
            <a:r>
              <a:rPr sz="2400" spc="-75" dirty="0">
                <a:latin typeface="STIXGeneral"/>
                <a:cs typeface="STIXGeneral"/>
              </a:rPr>
              <a:t> </a:t>
            </a:r>
            <a:r>
              <a:rPr sz="2400" spc="-25" dirty="0">
                <a:latin typeface="STIXGeneral"/>
                <a:cs typeface="STIXGeneral"/>
              </a:rPr>
              <a:t>𝐹𝑃</a:t>
            </a:r>
            <a:endParaRPr sz="2400" dirty="0">
              <a:latin typeface="STIXGeneral"/>
              <a:cs typeface="STIXGener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50850" y="1593850"/>
          <a:ext cx="7239000" cy="2014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555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8966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90" dirty="0">
                          <a:latin typeface="Times New Roman"/>
                          <a:cs typeface="Times New Roman"/>
                        </a:rPr>
                        <a:t>Predicted</a:t>
                      </a:r>
                      <a:r>
                        <a:rPr sz="1800" b="1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5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55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155" dirty="0"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800" b="1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4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45" dirty="0">
                          <a:latin typeface="Times New Roman"/>
                          <a:cs typeface="Times New Roman"/>
                        </a:rPr>
                        <a:t>True</a:t>
                      </a:r>
                      <a:r>
                        <a:rPr sz="18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30" dirty="0">
                          <a:latin typeface="Times New Roman"/>
                          <a:cs typeface="Times New Roman"/>
                        </a:rPr>
                        <a:t>False</a:t>
                      </a:r>
                      <a:r>
                        <a:rPr sz="18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05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5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b="1" spc="180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30" dirty="0">
                          <a:latin typeface="Times New Roman"/>
                          <a:cs typeface="Times New Roman"/>
                        </a:rPr>
                        <a:t>False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40" dirty="0">
                          <a:latin typeface="Times New Roman"/>
                          <a:cs typeface="Times New Roman"/>
                        </a:rPr>
                        <a:t>True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00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DFCDC72-E2CB-4643-6995-CAC83F9FDE04}"/>
                  </a:ext>
                </a:extLst>
              </p14:cNvPr>
              <p14:cNvContentPartPr/>
              <p14:nvPr/>
            </p14:nvContentPartPr>
            <p14:xfrm>
              <a:off x="3409560" y="2082240"/>
              <a:ext cx="2141280" cy="17352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DFCDC72-E2CB-4643-6995-CAC83F9FDE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0200" y="2072880"/>
                <a:ext cx="2160000" cy="1753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66974"/>
            <a:ext cx="8229600" cy="476028"/>
          </a:xfrm>
          <a:prstGeom prst="rect">
            <a:avLst/>
          </a:prstGeom>
        </p:spPr>
        <p:txBody>
          <a:bodyPr vert="horz" wrap="square" lIns="0" tIns="105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cap="small" spc="114" dirty="0"/>
              <a:t>Recall </a:t>
            </a:r>
            <a:r>
              <a:rPr lang="en-US" sz="2400" cap="small" spc="130" dirty="0"/>
              <a:t>–</a:t>
            </a:r>
            <a:r>
              <a:rPr lang="en-US" sz="2400" cap="small" spc="114" dirty="0"/>
              <a:t> </a:t>
            </a:r>
            <a:r>
              <a:rPr sz="2400" cap="small" spc="160" dirty="0"/>
              <a:t>True</a:t>
            </a:r>
            <a:r>
              <a:rPr sz="2400" cap="small" spc="200" dirty="0"/>
              <a:t> </a:t>
            </a:r>
            <a:r>
              <a:rPr sz="2400" cap="small" spc="140" dirty="0"/>
              <a:t>Positive</a:t>
            </a:r>
            <a:r>
              <a:rPr sz="2400" cap="small" spc="200" dirty="0"/>
              <a:t> </a:t>
            </a:r>
            <a:r>
              <a:rPr sz="2400" cap="small" spc="114" dirty="0"/>
              <a:t>Rate</a:t>
            </a:r>
            <a:r>
              <a:rPr sz="2400" cap="small" spc="200" dirty="0"/>
              <a:t> </a:t>
            </a:r>
            <a:r>
              <a:rPr sz="2400" cap="small" spc="130" dirty="0"/>
              <a:t>–</a:t>
            </a:r>
            <a:r>
              <a:rPr sz="2400" cap="small" spc="75" dirty="0"/>
              <a:t> </a:t>
            </a:r>
            <a:r>
              <a:rPr sz="2400" cap="small" spc="105" dirty="0"/>
              <a:t>Sensitivity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8371713" y="5872073"/>
            <a:ext cx="128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7836" y="4567173"/>
            <a:ext cx="2163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TIXGeneral"/>
                <a:cs typeface="STIXGeneral"/>
              </a:rPr>
              <a:t>𝑇𝑃𝑅</a:t>
            </a:r>
            <a:r>
              <a:rPr sz="2400" spc="11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=</a:t>
            </a:r>
            <a:r>
              <a:rPr sz="2400" spc="40" dirty="0">
                <a:latin typeface="STIXGeneral"/>
                <a:cs typeface="STIXGeneral"/>
              </a:rPr>
              <a:t> </a:t>
            </a:r>
            <a:r>
              <a:rPr sz="2400" dirty="0">
                <a:latin typeface="STIXGeneral"/>
                <a:cs typeface="STIXGeneral"/>
              </a:rPr>
              <a:t>𝑅𝑒𝑐𝑎𝑙𝑙</a:t>
            </a:r>
            <a:r>
              <a:rPr sz="2400" spc="135" dirty="0">
                <a:latin typeface="STIXGeneral"/>
                <a:cs typeface="STIXGeneral"/>
              </a:rPr>
              <a:t> </a:t>
            </a:r>
            <a:r>
              <a:rPr sz="2400" spc="95" dirty="0">
                <a:latin typeface="STIXGeneral"/>
                <a:cs typeface="STIXGeneral"/>
              </a:rPr>
              <a:t>=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62146" y="4787391"/>
            <a:ext cx="2100580" cy="20320"/>
          </a:xfrm>
          <a:custGeom>
            <a:avLst/>
            <a:gdLst/>
            <a:ahLst/>
            <a:cxnLst/>
            <a:rect l="l" t="t" r="r" b="b"/>
            <a:pathLst>
              <a:path w="2100579" h="20320">
                <a:moveTo>
                  <a:pt x="2100072" y="0"/>
                </a:moveTo>
                <a:lnTo>
                  <a:pt x="0" y="0"/>
                </a:lnTo>
                <a:lnTo>
                  <a:pt x="0" y="19811"/>
                </a:lnTo>
                <a:lnTo>
                  <a:pt x="2100072" y="19811"/>
                </a:lnTo>
                <a:lnTo>
                  <a:pt x="2100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73525" y="4337050"/>
            <a:ext cx="2179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0" dirty="0">
                <a:latin typeface="STIXGeneral"/>
                <a:cs typeface="STIXGeneral"/>
              </a:rPr>
              <a:t>𝑇𝑟𝑢𝑒</a:t>
            </a:r>
            <a:r>
              <a:rPr sz="2400" spc="-10" dirty="0">
                <a:latin typeface="STIXGeneral"/>
                <a:cs typeface="STIXGeneral"/>
              </a:rPr>
              <a:t> </a:t>
            </a:r>
            <a:r>
              <a:rPr sz="2400" spc="70" dirty="0">
                <a:latin typeface="STIXGeneral"/>
                <a:cs typeface="STIXGeneral"/>
              </a:rPr>
              <a:t>𝑃𝑜𝑠𝑖𝑡𝑖𝑣𝑒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48813" y="4872990"/>
            <a:ext cx="3026918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latin typeface="STIXGeneral"/>
                <a:cs typeface="STIXGeneral"/>
              </a:rPr>
              <a:t>𝐴𝑐𝑡𝑢𝑎𝑙</a:t>
            </a:r>
            <a:r>
              <a:rPr sz="2400" spc="30" dirty="0">
                <a:latin typeface="STIXGeneral"/>
                <a:cs typeface="STIXGeneral"/>
              </a:rPr>
              <a:t> </a:t>
            </a:r>
            <a:r>
              <a:rPr sz="2400" spc="70" dirty="0">
                <a:latin typeface="STIXGeneral"/>
                <a:cs typeface="STIXGeneral"/>
              </a:rPr>
              <a:t>𝑃𝑜𝑠𝑖𝑡𝑖𝑣𝑒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35878" y="4567173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5" dirty="0">
                <a:latin typeface="STIXGeneral"/>
                <a:cs typeface="STIXGeneral"/>
              </a:rPr>
              <a:t>=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58459" y="4787391"/>
            <a:ext cx="1156970" cy="20320"/>
          </a:xfrm>
          <a:custGeom>
            <a:avLst/>
            <a:gdLst/>
            <a:ahLst/>
            <a:cxnLst/>
            <a:rect l="l" t="t" r="r" b="b"/>
            <a:pathLst>
              <a:path w="1156970" h="20320">
                <a:moveTo>
                  <a:pt x="1156715" y="0"/>
                </a:moveTo>
                <a:lnTo>
                  <a:pt x="0" y="0"/>
                </a:lnTo>
                <a:lnTo>
                  <a:pt x="0" y="19811"/>
                </a:lnTo>
                <a:lnTo>
                  <a:pt x="1156715" y="19811"/>
                </a:lnTo>
                <a:lnTo>
                  <a:pt x="1156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35395" y="4337050"/>
            <a:ext cx="396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0" dirty="0">
                <a:latin typeface="STIXGeneral"/>
                <a:cs typeface="STIXGeneral"/>
              </a:rPr>
              <a:t>𝑇𝑃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46775" y="4771390"/>
            <a:ext cx="1174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latin typeface="STIXGeneral"/>
                <a:cs typeface="STIXGeneral"/>
              </a:rPr>
              <a:t>𝑇𝑃</a:t>
            </a:r>
            <a:r>
              <a:rPr sz="2400" spc="-1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+</a:t>
            </a:r>
            <a:r>
              <a:rPr sz="2400" spc="-60" dirty="0">
                <a:latin typeface="STIXGeneral"/>
                <a:cs typeface="STIXGeneral"/>
              </a:rPr>
              <a:t> </a:t>
            </a:r>
            <a:r>
              <a:rPr sz="2400" spc="-130" dirty="0">
                <a:latin typeface="STIXGeneral"/>
                <a:cs typeface="STIXGeneral"/>
              </a:rPr>
              <a:t>𝐹𝑁</a:t>
            </a:r>
            <a:endParaRPr sz="2400">
              <a:latin typeface="STIXGeneral"/>
              <a:cs typeface="STIXGener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50850" y="1593850"/>
          <a:ext cx="7239000" cy="2014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555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8966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90" dirty="0">
                          <a:latin typeface="Times New Roman"/>
                          <a:cs typeface="Times New Roman"/>
                        </a:rPr>
                        <a:t>Predicted</a:t>
                      </a:r>
                      <a:r>
                        <a:rPr sz="1800" b="1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5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55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155" dirty="0"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800" b="1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4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45" dirty="0">
                          <a:latin typeface="Times New Roman"/>
                          <a:cs typeface="Times New Roman"/>
                        </a:rPr>
                        <a:t>True</a:t>
                      </a:r>
                      <a:r>
                        <a:rPr sz="18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30" dirty="0">
                          <a:latin typeface="Times New Roman"/>
                          <a:cs typeface="Times New Roman"/>
                        </a:rPr>
                        <a:t>False</a:t>
                      </a:r>
                      <a:r>
                        <a:rPr sz="18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05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5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b="1" spc="180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30" dirty="0">
                          <a:latin typeface="Times New Roman"/>
                          <a:cs typeface="Times New Roman"/>
                        </a:rPr>
                        <a:t>False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40" dirty="0">
                          <a:latin typeface="Times New Roman"/>
                          <a:cs typeface="Times New Roman"/>
                        </a:rPr>
                        <a:t>True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00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5CADED4-6FF9-C139-5869-EDF473DCDB81}"/>
                  </a:ext>
                </a:extLst>
              </p14:cNvPr>
              <p14:cNvContentPartPr/>
              <p14:nvPr/>
            </p14:nvContentPartPr>
            <p14:xfrm>
              <a:off x="3575160" y="2380680"/>
              <a:ext cx="4318200" cy="826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5CADED4-6FF9-C139-5869-EDF473DCDB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5800" y="2371320"/>
                <a:ext cx="4336920" cy="845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cap="small" spc="160" dirty="0"/>
              <a:t>True</a:t>
            </a:r>
            <a:r>
              <a:rPr sz="2400" cap="small" spc="204" dirty="0"/>
              <a:t> </a:t>
            </a:r>
            <a:r>
              <a:rPr sz="2400" cap="small" spc="125" dirty="0"/>
              <a:t>Negative</a:t>
            </a:r>
            <a:r>
              <a:rPr sz="2400" cap="small" spc="185" dirty="0"/>
              <a:t> </a:t>
            </a:r>
            <a:r>
              <a:rPr sz="2400" cap="small" spc="114" dirty="0"/>
              <a:t>Rate</a:t>
            </a:r>
            <a:r>
              <a:rPr sz="2400" cap="small" spc="204" dirty="0"/>
              <a:t> </a:t>
            </a:r>
            <a:r>
              <a:rPr sz="2400" cap="small" spc="130" dirty="0"/>
              <a:t>–</a:t>
            </a:r>
            <a:r>
              <a:rPr sz="2400" cap="small" spc="65" dirty="0"/>
              <a:t> </a:t>
            </a:r>
            <a:r>
              <a:rPr sz="2400" cap="small" spc="130" dirty="0"/>
              <a:t>Specificity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319896" y="5872073"/>
            <a:ext cx="2298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2408" y="4567173"/>
            <a:ext cx="285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STIXGeneral"/>
                <a:cs typeface="STIXGeneral"/>
              </a:rPr>
              <a:t>𝑇𝑁𝑅</a:t>
            </a:r>
            <a:r>
              <a:rPr sz="2400" spc="254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=</a:t>
            </a:r>
            <a:r>
              <a:rPr sz="2400" spc="165" dirty="0">
                <a:latin typeface="STIXGeneral"/>
                <a:cs typeface="STIXGeneral"/>
              </a:rPr>
              <a:t> </a:t>
            </a:r>
            <a:r>
              <a:rPr sz="2400" dirty="0">
                <a:latin typeface="STIXGeneral"/>
                <a:cs typeface="STIXGeneral"/>
              </a:rPr>
              <a:t>𝑆𝑝𝑒𝑐𝑖𝑓𝑖𝑐𝑖𝑡𝑦</a:t>
            </a:r>
            <a:r>
              <a:rPr sz="2400" spc="245" dirty="0">
                <a:latin typeface="STIXGeneral"/>
                <a:cs typeface="STIXGeneral"/>
              </a:rPr>
              <a:t> </a:t>
            </a:r>
            <a:r>
              <a:rPr sz="2400" spc="95" dirty="0">
                <a:latin typeface="STIXGeneral"/>
                <a:cs typeface="STIXGeneral"/>
              </a:rPr>
              <a:t>=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27195" y="4787391"/>
            <a:ext cx="2242185" cy="20320"/>
          </a:xfrm>
          <a:custGeom>
            <a:avLst/>
            <a:gdLst/>
            <a:ahLst/>
            <a:cxnLst/>
            <a:rect l="l" t="t" r="r" b="b"/>
            <a:pathLst>
              <a:path w="2242185" h="20320">
                <a:moveTo>
                  <a:pt x="2241804" y="0"/>
                </a:moveTo>
                <a:lnTo>
                  <a:pt x="0" y="0"/>
                </a:lnTo>
                <a:lnTo>
                  <a:pt x="0" y="19811"/>
                </a:lnTo>
                <a:lnTo>
                  <a:pt x="2241804" y="19811"/>
                </a:lnTo>
                <a:lnTo>
                  <a:pt x="2241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38573" y="4337050"/>
            <a:ext cx="2748027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0" dirty="0">
                <a:latin typeface="STIXGeneral"/>
                <a:cs typeface="STIXGeneral"/>
              </a:rPr>
              <a:t>𝑇𝑟𝑢𝑒</a:t>
            </a:r>
            <a:r>
              <a:rPr sz="2400" spc="-10" dirty="0">
                <a:latin typeface="STIXGeneral"/>
                <a:cs typeface="STIXGeneral"/>
              </a:rPr>
              <a:t> </a:t>
            </a:r>
            <a:r>
              <a:rPr sz="2400" spc="60" dirty="0">
                <a:latin typeface="STIXGeneral"/>
                <a:cs typeface="STIXGeneral"/>
              </a:rPr>
              <a:t>𝑁𝑒𝑔𝑎𝑡𝑖𝑣𝑒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63821" y="4783581"/>
            <a:ext cx="25808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latin typeface="STIXGeneral"/>
                <a:cs typeface="STIXGeneral"/>
              </a:rPr>
              <a:t>𝐴𝑐𝑡𝑢𝑎𝑙</a:t>
            </a:r>
            <a:r>
              <a:rPr sz="2400" spc="30" dirty="0">
                <a:latin typeface="STIXGeneral"/>
                <a:cs typeface="STIXGeneral"/>
              </a:rPr>
              <a:t> </a:t>
            </a:r>
            <a:r>
              <a:rPr sz="2400" spc="60" dirty="0">
                <a:latin typeface="STIXGeneral"/>
                <a:cs typeface="STIXGeneral"/>
              </a:rPr>
              <a:t>𝑁𝑒𝑔𝑎𝑡𝑖𝑣𝑒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2658" y="4567173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5" dirty="0">
                <a:latin typeface="STIXGeneral"/>
                <a:cs typeface="STIXGeneral"/>
              </a:rPr>
              <a:t>=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65239" y="4787391"/>
            <a:ext cx="1156970" cy="20320"/>
          </a:xfrm>
          <a:custGeom>
            <a:avLst/>
            <a:gdLst/>
            <a:ahLst/>
            <a:cxnLst/>
            <a:rect l="l" t="t" r="r" b="b"/>
            <a:pathLst>
              <a:path w="1156970" h="20320">
                <a:moveTo>
                  <a:pt x="1156716" y="0"/>
                </a:moveTo>
                <a:lnTo>
                  <a:pt x="0" y="0"/>
                </a:lnTo>
                <a:lnTo>
                  <a:pt x="0" y="19811"/>
                </a:lnTo>
                <a:lnTo>
                  <a:pt x="1156716" y="19811"/>
                </a:lnTo>
                <a:lnTo>
                  <a:pt x="11567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25665" y="4337050"/>
            <a:ext cx="429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0" dirty="0">
                <a:latin typeface="STIXGeneral"/>
                <a:cs typeface="STIXGeneral"/>
              </a:rPr>
              <a:t>𝑇𝑁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53555" y="4771390"/>
            <a:ext cx="1176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STIXGeneral"/>
                <a:cs typeface="STIXGeneral"/>
              </a:rPr>
              <a:t>𝑇𝑁</a:t>
            </a:r>
            <a:r>
              <a:rPr sz="2400" spc="-55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+</a:t>
            </a:r>
            <a:r>
              <a:rPr sz="2400" spc="-100" dirty="0">
                <a:latin typeface="STIXGeneral"/>
                <a:cs typeface="STIXGeneral"/>
              </a:rPr>
              <a:t> </a:t>
            </a:r>
            <a:r>
              <a:rPr sz="2400" spc="-35" dirty="0">
                <a:latin typeface="STIXGeneral"/>
                <a:cs typeface="STIXGeneral"/>
              </a:rPr>
              <a:t>𝐹𝑃</a:t>
            </a:r>
            <a:endParaRPr sz="2400">
              <a:latin typeface="STIXGeneral"/>
              <a:cs typeface="STIXGener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50850" y="1593850"/>
          <a:ext cx="7239000" cy="2014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555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8966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90" dirty="0">
                          <a:latin typeface="Times New Roman"/>
                          <a:cs typeface="Times New Roman"/>
                        </a:rPr>
                        <a:t>Predicted</a:t>
                      </a:r>
                      <a:r>
                        <a:rPr sz="1800" b="1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5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55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155" dirty="0"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800" b="1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4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45" dirty="0">
                          <a:latin typeface="Times New Roman"/>
                          <a:cs typeface="Times New Roman"/>
                        </a:rPr>
                        <a:t>True</a:t>
                      </a:r>
                      <a:r>
                        <a:rPr sz="18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30" dirty="0">
                          <a:latin typeface="Times New Roman"/>
                          <a:cs typeface="Times New Roman"/>
                        </a:rPr>
                        <a:t>False</a:t>
                      </a:r>
                      <a:r>
                        <a:rPr sz="18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05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5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b="1" spc="180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30" dirty="0">
                          <a:latin typeface="Times New Roman"/>
                          <a:cs typeface="Times New Roman"/>
                        </a:rPr>
                        <a:t>False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40" dirty="0">
                          <a:latin typeface="Times New Roman"/>
                          <a:cs typeface="Times New Roman"/>
                        </a:rPr>
                        <a:t>True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00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A784979-26ED-6972-8E34-5ACF6D7AF66C}"/>
                  </a:ext>
                </a:extLst>
              </p14:cNvPr>
              <p14:cNvContentPartPr/>
              <p14:nvPr/>
            </p14:nvContentPartPr>
            <p14:xfrm>
              <a:off x="3505320" y="3022560"/>
              <a:ext cx="4127760" cy="7376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A784979-26ED-6972-8E34-5ACF6D7AF6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5960" y="3013200"/>
                <a:ext cx="4146480" cy="756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cap="small" spc="150" dirty="0"/>
              <a:t>False</a:t>
            </a:r>
            <a:r>
              <a:rPr sz="2400" cap="small" spc="190" dirty="0"/>
              <a:t> </a:t>
            </a:r>
            <a:r>
              <a:rPr sz="2400" cap="small" spc="140" dirty="0"/>
              <a:t>Positive</a:t>
            </a:r>
            <a:r>
              <a:rPr sz="2400" cap="small" spc="210" dirty="0"/>
              <a:t> </a:t>
            </a:r>
            <a:r>
              <a:rPr sz="2400" cap="small" spc="114" dirty="0"/>
              <a:t>Rate</a:t>
            </a:r>
            <a:r>
              <a:rPr sz="2400" cap="small" spc="204" dirty="0"/>
              <a:t> </a:t>
            </a:r>
            <a:r>
              <a:rPr sz="2400" cap="small" spc="130" dirty="0"/>
              <a:t>–</a:t>
            </a:r>
            <a:r>
              <a:rPr sz="2400" cap="small" spc="75" dirty="0"/>
              <a:t> </a:t>
            </a:r>
            <a:r>
              <a:rPr sz="2400" cap="small" spc="95" dirty="0"/>
              <a:t>Fall-</a:t>
            </a:r>
            <a:r>
              <a:rPr sz="2400" cap="small" spc="80" dirty="0"/>
              <a:t>out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319896" y="5872073"/>
            <a:ext cx="2298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9360" y="4576317"/>
            <a:ext cx="2370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TIXGeneral"/>
                <a:cs typeface="STIXGeneral"/>
              </a:rPr>
              <a:t>𝐹𝑃𝑅</a:t>
            </a:r>
            <a:r>
              <a:rPr sz="2400" spc="5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=</a:t>
            </a:r>
            <a:r>
              <a:rPr sz="2400" dirty="0">
                <a:latin typeface="STIXGeneral"/>
                <a:cs typeface="STIXGeneral"/>
              </a:rPr>
              <a:t> </a:t>
            </a:r>
            <a:r>
              <a:rPr sz="2400" spc="45" dirty="0">
                <a:latin typeface="STIXGeneral"/>
                <a:cs typeface="STIXGeneral"/>
              </a:rPr>
              <a:t>𝐹𝑎𝑙𝑙𝑂𝑢𝑡</a:t>
            </a:r>
            <a:r>
              <a:rPr sz="2400" spc="75" dirty="0">
                <a:latin typeface="STIXGeneral"/>
                <a:cs typeface="STIXGeneral"/>
              </a:rPr>
              <a:t> </a:t>
            </a:r>
            <a:r>
              <a:rPr sz="2400" spc="95" dirty="0">
                <a:latin typeface="STIXGeneral"/>
                <a:cs typeface="STIXGeneral"/>
              </a:rPr>
              <a:t>=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69410" y="4796535"/>
            <a:ext cx="2242185" cy="20320"/>
          </a:xfrm>
          <a:custGeom>
            <a:avLst/>
            <a:gdLst/>
            <a:ahLst/>
            <a:cxnLst/>
            <a:rect l="l" t="t" r="r" b="b"/>
            <a:pathLst>
              <a:path w="2242185" h="20320">
                <a:moveTo>
                  <a:pt x="2241804" y="0"/>
                </a:moveTo>
                <a:lnTo>
                  <a:pt x="0" y="0"/>
                </a:lnTo>
                <a:lnTo>
                  <a:pt x="0" y="19812"/>
                </a:lnTo>
                <a:lnTo>
                  <a:pt x="2241804" y="19812"/>
                </a:lnTo>
                <a:lnTo>
                  <a:pt x="2241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03650" y="4346194"/>
            <a:ext cx="2597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0" dirty="0">
                <a:latin typeface="STIXGeneral"/>
                <a:cs typeface="STIXGeneral"/>
              </a:rPr>
              <a:t>𝐹𝑎𝑙𝑠𝑒</a:t>
            </a:r>
            <a:r>
              <a:rPr sz="2400" spc="-5" dirty="0">
                <a:latin typeface="STIXGeneral"/>
                <a:cs typeface="STIXGeneral"/>
              </a:rPr>
              <a:t> </a:t>
            </a:r>
            <a:r>
              <a:rPr sz="2400" spc="70" dirty="0">
                <a:latin typeface="STIXGeneral"/>
                <a:cs typeface="STIXGeneral"/>
              </a:rPr>
              <a:t>𝑃𝑜𝑠𝑖𝑡𝑖𝑣𝑒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57346" y="4780533"/>
            <a:ext cx="27434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latin typeface="STIXGeneral"/>
                <a:cs typeface="STIXGeneral"/>
              </a:rPr>
              <a:t>𝐴𝑐𝑡𝑢𝑎𝑙</a:t>
            </a:r>
            <a:r>
              <a:rPr sz="2400" spc="30" dirty="0">
                <a:latin typeface="STIXGeneral"/>
                <a:cs typeface="STIXGeneral"/>
              </a:rPr>
              <a:t> </a:t>
            </a:r>
            <a:r>
              <a:rPr sz="2400" spc="60" dirty="0">
                <a:latin typeface="STIXGeneral"/>
                <a:cs typeface="STIXGeneral"/>
              </a:rPr>
              <a:t>𝑁𝑒𝑔𝑎𝑡𝑖𝑣𝑒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84875" y="4576317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5" dirty="0">
                <a:latin typeface="STIXGeneral"/>
                <a:cs typeface="STIXGeneral"/>
              </a:rPr>
              <a:t>=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07454" y="4796535"/>
            <a:ext cx="1156970" cy="20320"/>
          </a:xfrm>
          <a:custGeom>
            <a:avLst/>
            <a:gdLst/>
            <a:ahLst/>
            <a:cxnLst/>
            <a:rect l="l" t="t" r="r" b="b"/>
            <a:pathLst>
              <a:path w="1156970" h="20320">
                <a:moveTo>
                  <a:pt x="1156716" y="0"/>
                </a:moveTo>
                <a:lnTo>
                  <a:pt x="0" y="0"/>
                </a:lnTo>
                <a:lnTo>
                  <a:pt x="0" y="19812"/>
                </a:lnTo>
                <a:lnTo>
                  <a:pt x="1156716" y="19812"/>
                </a:lnTo>
                <a:lnTo>
                  <a:pt x="11567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82867" y="4346194"/>
            <a:ext cx="400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STIXGeneral"/>
                <a:cs typeface="STIXGeneral"/>
              </a:rPr>
              <a:t>𝐹𝑃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95771" y="4780533"/>
            <a:ext cx="1176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STIXGeneral"/>
                <a:cs typeface="STIXGeneral"/>
              </a:rPr>
              <a:t>𝑇𝑁 </a:t>
            </a:r>
            <a:r>
              <a:rPr sz="2400" spc="145" dirty="0">
                <a:latin typeface="STIXGeneral"/>
                <a:cs typeface="STIXGeneral"/>
              </a:rPr>
              <a:t>+</a:t>
            </a:r>
            <a:r>
              <a:rPr sz="2400" spc="-105" dirty="0">
                <a:latin typeface="STIXGeneral"/>
                <a:cs typeface="STIXGeneral"/>
              </a:rPr>
              <a:t> </a:t>
            </a:r>
            <a:r>
              <a:rPr sz="2400" spc="-35" dirty="0">
                <a:latin typeface="STIXGeneral"/>
                <a:cs typeface="STIXGeneral"/>
              </a:rPr>
              <a:t>𝐹𝑃</a:t>
            </a:r>
            <a:endParaRPr sz="2400">
              <a:latin typeface="STIXGeneral"/>
              <a:cs typeface="STIXGener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50850" y="1593850"/>
          <a:ext cx="7239000" cy="2014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555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8966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90" dirty="0">
                          <a:latin typeface="Times New Roman"/>
                          <a:cs typeface="Times New Roman"/>
                        </a:rPr>
                        <a:t>Predicted</a:t>
                      </a:r>
                      <a:r>
                        <a:rPr sz="1800" b="1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5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55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155" dirty="0"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800" b="1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4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45" dirty="0">
                          <a:latin typeface="Times New Roman"/>
                          <a:cs typeface="Times New Roman"/>
                        </a:rPr>
                        <a:t>True</a:t>
                      </a:r>
                      <a:r>
                        <a:rPr sz="18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30" dirty="0">
                          <a:latin typeface="Times New Roman"/>
                          <a:cs typeface="Times New Roman"/>
                        </a:rPr>
                        <a:t>False</a:t>
                      </a:r>
                      <a:r>
                        <a:rPr sz="18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05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5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b="1" spc="180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30" dirty="0">
                          <a:latin typeface="Times New Roman"/>
                          <a:cs typeface="Times New Roman"/>
                        </a:rPr>
                        <a:t>False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40" dirty="0">
                          <a:latin typeface="Times New Roman"/>
                          <a:cs typeface="Times New Roman"/>
                        </a:rPr>
                        <a:t>True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00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9ED90AE-935A-3E50-217E-103F0218EB90}"/>
                  </a:ext>
                </a:extLst>
              </p14:cNvPr>
              <p14:cNvContentPartPr/>
              <p14:nvPr/>
            </p14:nvContentPartPr>
            <p14:xfrm>
              <a:off x="3504960" y="3060360"/>
              <a:ext cx="4147200" cy="902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9ED90AE-935A-3E50-217E-103F0218EB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5600" y="3051000"/>
                <a:ext cx="4165920" cy="921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cap="small" spc="150" dirty="0"/>
              <a:t>False</a:t>
            </a:r>
            <a:r>
              <a:rPr sz="2400" cap="small" spc="190" dirty="0"/>
              <a:t> </a:t>
            </a:r>
            <a:r>
              <a:rPr sz="2400" cap="small" spc="125" dirty="0"/>
              <a:t>Negative</a:t>
            </a:r>
            <a:r>
              <a:rPr sz="2400" cap="small" spc="180" dirty="0"/>
              <a:t> </a:t>
            </a:r>
            <a:r>
              <a:rPr sz="2400" cap="small" spc="114" dirty="0"/>
              <a:t>Rate</a:t>
            </a:r>
            <a:r>
              <a:rPr sz="2400" cap="small" spc="204" dirty="0"/>
              <a:t> </a:t>
            </a:r>
            <a:r>
              <a:rPr sz="2400" cap="small" spc="130" dirty="0"/>
              <a:t>–</a:t>
            </a:r>
            <a:r>
              <a:rPr sz="2400" cap="small" spc="65" dirty="0"/>
              <a:t> </a:t>
            </a:r>
            <a:r>
              <a:rPr sz="2400" cap="small" spc="140" dirty="0"/>
              <a:t>Miss</a:t>
            </a:r>
            <a:r>
              <a:rPr sz="2400" cap="small" spc="215" dirty="0"/>
              <a:t> </a:t>
            </a:r>
            <a:r>
              <a:rPr sz="2400" cap="small" spc="75" dirty="0"/>
              <a:t>Rate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319896" y="5872073"/>
            <a:ext cx="2298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0883" y="4576317"/>
            <a:ext cx="2699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0" dirty="0">
                <a:latin typeface="STIXGeneral"/>
                <a:cs typeface="STIXGeneral"/>
              </a:rPr>
              <a:t>𝐹𝑁𝑅</a:t>
            </a:r>
            <a:r>
              <a:rPr sz="2400" spc="13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=</a:t>
            </a:r>
            <a:r>
              <a:rPr sz="2400" spc="55" dirty="0">
                <a:latin typeface="STIXGeneral"/>
                <a:cs typeface="STIXGeneral"/>
              </a:rPr>
              <a:t> </a:t>
            </a:r>
            <a:r>
              <a:rPr sz="2400" spc="-60" dirty="0">
                <a:latin typeface="STIXGeneral"/>
                <a:cs typeface="STIXGeneral"/>
              </a:rPr>
              <a:t>𝑀𝑖𝑠𝑠</a:t>
            </a:r>
            <a:r>
              <a:rPr sz="2400" spc="-10" dirty="0">
                <a:latin typeface="STIXGeneral"/>
                <a:cs typeface="STIXGeneral"/>
              </a:rPr>
              <a:t> </a:t>
            </a:r>
            <a:r>
              <a:rPr sz="2400" dirty="0">
                <a:latin typeface="STIXGeneral"/>
                <a:cs typeface="STIXGeneral"/>
              </a:rPr>
              <a:t>𝑅𝑎𝑡𝑒</a:t>
            </a:r>
            <a:r>
              <a:rPr sz="2400" spc="120" dirty="0">
                <a:latin typeface="STIXGeneral"/>
                <a:cs typeface="STIXGeneral"/>
              </a:rPr>
              <a:t> </a:t>
            </a:r>
            <a:r>
              <a:rPr sz="2400" spc="85" dirty="0">
                <a:latin typeface="STIXGeneral"/>
                <a:cs typeface="STIXGeneral"/>
              </a:rPr>
              <a:t>=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67175" y="4796535"/>
            <a:ext cx="2100580" cy="20320"/>
          </a:xfrm>
          <a:custGeom>
            <a:avLst/>
            <a:gdLst/>
            <a:ahLst/>
            <a:cxnLst/>
            <a:rect l="l" t="t" r="r" b="b"/>
            <a:pathLst>
              <a:path w="2100579" h="20320">
                <a:moveTo>
                  <a:pt x="2100072" y="0"/>
                </a:moveTo>
                <a:lnTo>
                  <a:pt x="0" y="0"/>
                </a:lnTo>
                <a:lnTo>
                  <a:pt x="0" y="19812"/>
                </a:lnTo>
                <a:lnTo>
                  <a:pt x="2100072" y="19812"/>
                </a:lnTo>
                <a:lnTo>
                  <a:pt x="2100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61205" y="4346194"/>
            <a:ext cx="2699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TIXGeneral"/>
                <a:cs typeface="STIXGeneral"/>
              </a:rPr>
              <a:t>𝐹𝑎𝑙𝑠𝑒</a:t>
            </a:r>
            <a:r>
              <a:rPr sz="2400" spc="229" dirty="0">
                <a:latin typeface="STIXGeneral"/>
                <a:cs typeface="STIXGeneral"/>
              </a:rPr>
              <a:t> </a:t>
            </a:r>
            <a:r>
              <a:rPr sz="2400" spc="65" dirty="0">
                <a:latin typeface="STIXGeneral"/>
                <a:cs typeface="STIXGeneral"/>
              </a:rPr>
              <a:t>𝑁𝑒𝑔𝑎𝑡𝑖𝑣𝑒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55108" y="4780533"/>
            <a:ext cx="2439163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latin typeface="STIXGeneral"/>
                <a:cs typeface="STIXGeneral"/>
              </a:rPr>
              <a:t>𝐴𝑐𝑡𝑢𝑎𝑙</a:t>
            </a:r>
            <a:r>
              <a:rPr sz="2400" spc="30" dirty="0">
                <a:latin typeface="STIXGeneral"/>
                <a:cs typeface="STIXGeneral"/>
              </a:rPr>
              <a:t> </a:t>
            </a:r>
            <a:r>
              <a:rPr sz="2400" spc="70" dirty="0">
                <a:latin typeface="STIXGeneral"/>
                <a:cs typeface="STIXGeneral"/>
              </a:rPr>
              <a:t>𝑃𝑜𝑠𝑖𝑡𝑖𝑣𝑒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0907" y="4576317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5" dirty="0">
                <a:latin typeface="STIXGeneral"/>
                <a:cs typeface="STIXGeneral"/>
              </a:rPr>
              <a:t>=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63486" y="4796535"/>
            <a:ext cx="1156970" cy="20320"/>
          </a:xfrm>
          <a:custGeom>
            <a:avLst/>
            <a:gdLst/>
            <a:ahLst/>
            <a:cxnLst/>
            <a:rect l="l" t="t" r="r" b="b"/>
            <a:pathLst>
              <a:path w="1156970" h="20320">
                <a:moveTo>
                  <a:pt x="1156716" y="0"/>
                </a:moveTo>
                <a:lnTo>
                  <a:pt x="0" y="0"/>
                </a:lnTo>
                <a:lnTo>
                  <a:pt x="0" y="19812"/>
                </a:lnTo>
                <a:lnTo>
                  <a:pt x="1156716" y="19812"/>
                </a:lnTo>
                <a:lnTo>
                  <a:pt x="11567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20865" y="4346194"/>
            <a:ext cx="434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STIXGeneral"/>
                <a:cs typeface="STIXGeneral"/>
              </a:rPr>
              <a:t>𝐹𝑁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1803" y="4780533"/>
            <a:ext cx="1175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latin typeface="STIXGeneral"/>
                <a:cs typeface="STIXGeneral"/>
              </a:rPr>
              <a:t>𝑇𝑃</a:t>
            </a:r>
            <a:r>
              <a:rPr sz="2400" spc="-1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+</a:t>
            </a:r>
            <a:r>
              <a:rPr sz="2400" spc="-60" dirty="0">
                <a:latin typeface="STIXGeneral"/>
                <a:cs typeface="STIXGeneral"/>
              </a:rPr>
              <a:t> </a:t>
            </a:r>
            <a:r>
              <a:rPr sz="2400" spc="-125" dirty="0">
                <a:latin typeface="STIXGeneral"/>
                <a:cs typeface="STIXGeneral"/>
              </a:rPr>
              <a:t>𝐹𝑁</a:t>
            </a:r>
            <a:endParaRPr sz="2400">
              <a:latin typeface="STIXGeneral"/>
              <a:cs typeface="STIXGener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50850" y="1593850"/>
          <a:ext cx="7239000" cy="2014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555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8966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90" dirty="0">
                          <a:latin typeface="Times New Roman"/>
                          <a:cs typeface="Times New Roman"/>
                        </a:rPr>
                        <a:t>Predicted</a:t>
                      </a:r>
                      <a:r>
                        <a:rPr sz="1800" b="1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5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55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155" dirty="0"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800" b="1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4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45" dirty="0">
                          <a:latin typeface="Times New Roman"/>
                          <a:cs typeface="Times New Roman"/>
                        </a:rPr>
                        <a:t>True</a:t>
                      </a:r>
                      <a:r>
                        <a:rPr sz="18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30" dirty="0">
                          <a:latin typeface="Times New Roman"/>
                          <a:cs typeface="Times New Roman"/>
                        </a:rPr>
                        <a:t>False</a:t>
                      </a:r>
                      <a:r>
                        <a:rPr sz="18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05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5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b="1" spc="180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30" dirty="0">
                          <a:latin typeface="Times New Roman"/>
                          <a:cs typeface="Times New Roman"/>
                        </a:rPr>
                        <a:t>False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40" dirty="0">
                          <a:latin typeface="Times New Roman"/>
                          <a:cs typeface="Times New Roman"/>
                        </a:rPr>
                        <a:t>True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00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204862A-2D99-47A1-C8AA-66169E01E588}"/>
                  </a:ext>
                </a:extLst>
              </p14:cNvPr>
              <p14:cNvContentPartPr/>
              <p14:nvPr/>
            </p14:nvContentPartPr>
            <p14:xfrm>
              <a:off x="3537000" y="2431800"/>
              <a:ext cx="4172400" cy="9601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204862A-2D99-47A1-C8AA-66169E01E5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7640" y="2422440"/>
                <a:ext cx="4191120" cy="978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75" dirty="0"/>
              <a:t>Motivation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32356"/>
            <a:ext cx="7062470" cy="260159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6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145" dirty="0">
                <a:latin typeface="Times New Roman"/>
                <a:cs typeface="Times New Roman"/>
              </a:rPr>
              <a:t>Learning</a:t>
            </a:r>
            <a:endParaRPr sz="20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80000"/>
              <a:buFont typeface="Wingdings 2"/>
              <a:buChar char=""/>
              <a:tabLst>
                <a:tab pos="652780" algn="l"/>
              </a:tabLst>
            </a:pPr>
            <a:r>
              <a:rPr sz="2000" spc="135" dirty="0">
                <a:latin typeface="Times New Roman"/>
                <a:cs typeface="Times New Roman"/>
              </a:rPr>
              <a:t>Statistics,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expectations,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etc.</a:t>
            </a:r>
            <a:endParaRPr sz="20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80000"/>
              <a:buFont typeface="Wingdings 2"/>
              <a:buChar char=""/>
              <a:tabLst>
                <a:tab pos="652780" algn="l"/>
              </a:tabLst>
            </a:pPr>
            <a:r>
              <a:rPr sz="2000" spc="85" dirty="0">
                <a:latin typeface="Times New Roman"/>
                <a:cs typeface="Times New Roman"/>
              </a:rPr>
              <a:t>E.g.,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decision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trees,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naïve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Bayes,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logistic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regression,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0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140" dirty="0">
                <a:latin typeface="Times New Roman"/>
                <a:cs typeface="Times New Roman"/>
              </a:rPr>
              <a:t>Evaluation</a:t>
            </a:r>
            <a:endParaRPr sz="20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80000"/>
              <a:buFont typeface="Wingdings 2"/>
              <a:buChar char=""/>
              <a:tabLst>
                <a:tab pos="652780" algn="l"/>
              </a:tabLst>
            </a:pPr>
            <a:r>
              <a:rPr sz="2000" spc="135" dirty="0">
                <a:latin typeface="Times New Roman"/>
                <a:cs typeface="Times New Roman"/>
              </a:rPr>
              <a:t>Statistics,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expectations,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variance,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etc.</a:t>
            </a:r>
            <a:endParaRPr sz="20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80000"/>
              <a:buFont typeface="Wingdings 2"/>
              <a:buChar char=""/>
              <a:tabLst>
                <a:tab pos="652780" algn="l"/>
              </a:tabLst>
            </a:pPr>
            <a:r>
              <a:rPr sz="2000" spc="85" dirty="0">
                <a:latin typeface="Times New Roman"/>
                <a:cs typeface="Times New Roman"/>
              </a:rPr>
              <a:t>E.g.,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expected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155" dirty="0">
                <a:latin typeface="Times New Roman"/>
                <a:cs typeface="Times New Roman"/>
              </a:rPr>
              <a:t>error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using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sample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5076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66974"/>
            <a:ext cx="8229600" cy="476028"/>
          </a:xfrm>
          <a:prstGeom prst="rect">
            <a:avLst/>
          </a:prstGeom>
        </p:spPr>
        <p:txBody>
          <a:bodyPr vert="horz" wrap="square" lIns="0" tIns="105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cap="small" spc="150" dirty="0"/>
              <a:t>F</a:t>
            </a:r>
            <a:r>
              <a:rPr lang="en-US" sz="2400" cap="small" spc="150" dirty="0"/>
              <a:t>1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8319896" y="5872073"/>
            <a:ext cx="2298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50850" y="1593850"/>
          <a:ext cx="7239000" cy="2014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555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8966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90" dirty="0">
                          <a:latin typeface="Times New Roman"/>
                          <a:cs typeface="Times New Roman"/>
                        </a:rPr>
                        <a:t>Predicted</a:t>
                      </a:r>
                      <a:r>
                        <a:rPr sz="1800" b="1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5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55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155" dirty="0"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800" b="1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4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45" dirty="0">
                          <a:latin typeface="Times New Roman"/>
                          <a:cs typeface="Times New Roman"/>
                        </a:rPr>
                        <a:t>True</a:t>
                      </a:r>
                      <a:r>
                        <a:rPr sz="18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30" dirty="0">
                          <a:latin typeface="Times New Roman"/>
                          <a:cs typeface="Times New Roman"/>
                        </a:rPr>
                        <a:t>False</a:t>
                      </a:r>
                      <a:r>
                        <a:rPr sz="18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05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5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b="1" spc="180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30" dirty="0">
                          <a:latin typeface="Times New Roman"/>
                          <a:cs typeface="Times New Roman"/>
                        </a:rPr>
                        <a:t>False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40" dirty="0">
                          <a:latin typeface="Times New Roman"/>
                          <a:cs typeface="Times New Roman"/>
                        </a:rPr>
                        <a:t>True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00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object 10">
            <a:extLst>
              <a:ext uri="{FF2B5EF4-FFF2-40B4-BE49-F238E27FC236}">
                <a16:creationId xmlns:a16="http://schemas.microsoft.com/office/drawing/2014/main" id="{03220DA2-01D1-A542-E8D9-108BFF4370F2}"/>
              </a:ext>
            </a:extLst>
          </p:cNvPr>
          <p:cNvSpPr txBox="1"/>
          <p:nvPr/>
        </p:nvSpPr>
        <p:spPr>
          <a:xfrm>
            <a:off x="2561589" y="4503877"/>
            <a:ext cx="6927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TIXGeneral"/>
                <a:cs typeface="STIXGeneral"/>
              </a:rPr>
              <a:t>𝐹1</a:t>
            </a:r>
            <a:r>
              <a:rPr sz="2400" spc="145" dirty="0">
                <a:latin typeface="STIXGeneral"/>
                <a:cs typeface="STIXGeneral"/>
              </a:rPr>
              <a:t> </a:t>
            </a:r>
            <a:r>
              <a:rPr sz="2400" spc="95" dirty="0">
                <a:latin typeface="STIXGeneral"/>
                <a:cs typeface="STIXGeneral"/>
              </a:rPr>
              <a:t>=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48E3B7BE-80EA-F5B2-4DCE-644491C2565A}"/>
              </a:ext>
            </a:extLst>
          </p:cNvPr>
          <p:cNvSpPr/>
          <p:nvPr/>
        </p:nvSpPr>
        <p:spPr>
          <a:xfrm>
            <a:off x="3325367" y="4724527"/>
            <a:ext cx="2893060" cy="20320"/>
          </a:xfrm>
          <a:custGeom>
            <a:avLst/>
            <a:gdLst/>
            <a:ahLst/>
            <a:cxnLst/>
            <a:rect l="l" t="t" r="r" b="b"/>
            <a:pathLst>
              <a:path w="2893060" h="20320">
                <a:moveTo>
                  <a:pt x="2892552" y="0"/>
                </a:moveTo>
                <a:lnTo>
                  <a:pt x="0" y="0"/>
                </a:lnTo>
                <a:lnTo>
                  <a:pt x="0" y="19812"/>
                </a:lnTo>
                <a:lnTo>
                  <a:pt x="2892552" y="19812"/>
                </a:lnTo>
                <a:lnTo>
                  <a:pt x="28925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DC992ECF-A519-4712-FD06-227939CAD009}"/>
              </a:ext>
            </a:extLst>
          </p:cNvPr>
          <p:cNvSpPr txBox="1"/>
          <p:nvPr/>
        </p:nvSpPr>
        <p:spPr>
          <a:xfrm>
            <a:off x="3313302" y="4274057"/>
            <a:ext cx="3436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0" dirty="0">
                <a:latin typeface="STIXGeneral"/>
                <a:cs typeface="STIXGeneral"/>
              </a:rPr>
              <a:t>2</a:t>
            </a:r>
            <a:r>
              <a:rPr sz="2400" spc="-75" dirty="0">
                <a:latin typeface="STIXGeneral"/>
                <a:cs typeface="STIXGeneral"/>
              </a:rPr>
              <a:t> </a:t>
            </a:r>
            <a:r>
              <a:rPr sz="2400" spc="-110" dirty="0">
                <a:latin typeface="STIXGeneral"/>
                <a:cs typeface="STIXGeneral"/>
              </a:rPr>
              <a:t>∗</a:t>
            </a:r>
            <a:r>
              <a:rPr sz="2400" spc="-40" dirty="0">
                <a:latin typeface="STIXGeneral"/>
                <a:cs typeface="STIXGeneral"/>
              </a:rPr>
              <a:t> </a:t>
            </a:r>
            <a:r>
              <a:rPr sz="2400" spc="90" dirty="0">
                <a:latin typeface="STIXGeneral"/>
                <a:cs typeface="STIXGeneral"/>
              </a:rPr>
              <a:t>𝑃𝑟𝑒𝑐𝑖𝑠𝑖𝑜𝑛</a:t>
            </a:r>
            <a:r>
              <a:rPr sz="2400" dirty="0">
                <a:latin typeface="STIXGeneral"/>
                <a:cs typeface="STIXGeneral"/>
              </a:rPr>
              <a:t> </a:t>
            </a:r>
            <a:r>
              <a:rPr sz="2400" spc="-110" dirty="0">
                <a:latin typeface="STIXGeneral"/>
                <a:cs typeface="STIXGeneral"/>
              </a:rPr>
              <a:t>∗</a:t>
            </a:r>
            <a:r>
              <a:rPr sz="2400" spc="-55" dirty="0">
                <a:latin typeface="STIXGeneral"/>
                <a:cs typeface="STIXGeneral"/>
              </a:rPr>
              <a:t> </a:t>
            </a:r>
            <a:r>
              <a:rPr sz="2400" spc="-10" dirty="0">
                <a:latin typeface="STIXGeneral"/>
                <a:cs typeface="STIXGeneral"/>
              </a:rPr>
              <a:t>𝑅𝑒𝑐𝑎𝑙𝑙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E2D7B1FC-12D0-73F4-9459-21F52F6E5B60}"/>
              </a:ext>
            </a:extLst>
          </p:cNvPr>
          <p:cNvSpPr txBox="1"/>
          <p:nvPr/>
        </p:nvSpPr>
        <p:spPr>
          <a:xfrm>
            <a:off x="3499230" y="4708652"/>
            <a:ext cx="2977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latin typeface="STIXGeneral"/>
                <a:cs typeface="STIXGeneral"/>
              </a:rPr>
              <a:t>𝑃𝑟𝑒𝑐𝑖𝑠𝑖𝑜𝑛</a:t>
            </a:r>
            <a:r>
              <a:rPr sz="2400" spc="-1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+</a:t>
            </a:r>
            <a:r>
              <a:rPr sz="2400" spc="-45" dirty="0">
                <a:latin typeface="STIXGeneral"/>
                <a:cs typeface="STIXGeneral"/>
              </a:rPr>
              <a:t> </a:t>
            </a:r>
            <a:r>
              <a:rPr sz="2400" spc="-10" dirty="0">
                <a:latin typeface="STIXGeneral"/>
                <a:cs typeface="STIXGeneral"/>
              </a:rPr>
              <a:t>𝑅𝑒𝑐𝑎𝑙𝑙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5D8D9E70-BDDC-D0FC-9A74-9CFFD7767EDB}"/>
              </a:ext>
            </a:extLst>
          </p:cNvPr>
          <p:cNvSpPr/>
          <p:nvPr/>
        </p:nvSpPr>
        <p:spPr>
          <a:xfrm>
            <a:off x="5236336" y="4023105"/>
            <a:ext cx="27940" cy="36195"/>
          </a:xfrm>
          <a:custGeom>
            <a:avLst/>
            <a:gdLst/>
            <a:ahLst/>
            <a:cxnLst/>
            <a:rect l="l" t="t" r="r" b="b"/>
            <a:pathLst>
              <a:path w="27939" h="36195">
                <a:moveTo>
                  <a:pt x="19685" y="0"/>
                </a:moveTo>
                <a:lnTo>
                  <a:pt x="8127" y="0"/>
                </a:lnTo>
                <a:lnTo>
                  <a:pt x="3048" y="4064"/>
                </a:lnTo>
                <a:lnTo>
                  <a:pt x="1015" y="13081"/>
                </a:lnTo>
                <a:lnTo>
                  <a:pt x="380" y="15748"/>
                </a:lnTo>
                <a:lnTo>
                  <a:pt x="0" y="18923"/>
                </a:lnTo>
                <a:lnTo>
                  <a:pt x="0" y="29591"/>
                </a:lnTo>
                <a:lnTo>
                  <a:pt x="6223" y="35814"/>
                </a:lnTo>
                <a:lnTo>
                  <a:pt x="21589" y="35814"/>
                </a:lnTo>
                <a:lnTo>
                  <a:pt x="27939" y="29591"/>
                </a:lnTo>
                <a:lnTo>
                  <a:pt x="27939" y="18923"/>
                </a:lnTo>
                <a:lnTo>
                  <a:pt x="27559" y="15748"/>
                </a:lnTo>
                <a:lnTo>
                  <a:pt x="26924" y="13081"/>
                </a:lnTo>
                <a:lnTo>
                  <a:pt x="26162" y="9652"/>
                </a:lnTo>
                <a:lnTo>
                  <a:pt x="24764" y="4064"/>
                </a:lnTo>
                <a:lnTo>
                  <a:pt x="196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6502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66974"/>
            <a:ext cx="8229600" cy="476028"/>
          </a:xfrm>
          <a:prstGeom prst="rect">
            <a:avLst/>
          </a:prstGeom>
        </p:spPr>
        <p:txBody>
          <a:bodyPr vert="horz" wrap="square" lIns="0" tIns="105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cap="small" spc="150" dirty="0"/>
              <a:t>Multiclass Confusion Matrix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8319896" y="5872073"/>
            <a:ext cx="2298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6960423-A814-8700-31CD-359145DABDED}"/>
              </a:ext>
            </a:extLst>
          </p:cNvPr>
          <p:cNvGraphicFramePr>
            <a:graphicFrameLocks noGrp="1"/>
          </p:cNvGraphicFramePr>
          <p:nvPr/>
        </p:nvGraphicFramePr>
        <p:xfrm>
          <a:off x="2133600" y="1752600"/>
          <a:ext cx="4648200" cy="3818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00">
                  <a:extLst>
                    <a:ext uri="{9D8B030D-6E8A-4147-A177-3AD203B41FA5}">
                      <a16:colId xmlns:a16="http://schemas.microsoft.com/office/drawing/2014/main" val="2699309201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4060288544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637475250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4278714126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031286619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020657309"/>
                    </a:ext>
                  </a:extLst>
                </a:gridCol>
              </a:tblGrid>
              <a:tr h="6364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C2</a:t>
                      </a:r>
                      <a:endParaRPr 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C3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C4</a:t>
                      </a:r>
                      <a:endParaRPr 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C5</a:t>
                      </a:r>
                      <a:endParaRPr 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8334"/>
                  </a:ext>
                </a:extLst>
              </a:tr>
              <a:tr h="636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C1</a:t>
                      </a:r>
                      <a:endParaRPr 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219655"/>
                  </a:ext>
                </a:extLst>
              </a:tr>
              <a:tr h="636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C2</a:t>
                      </a:r>
                      <a:endParaRPr 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234374"/>
                  </a:ext>
                </a:extLst>
              </a:tr>
              <a:tr h="63643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C3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>
                    <a:solidFill>
                      <a:srgbClr val="9AE2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140303"/>
                  </a:ext>
                </a:extLst>
              </a:tr>
              <a:tr h="636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C4</a:t>
                      </a:r>
                      <a:endParaRPr 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647743"/>
                  </a:ext>
                </a:extLst>
              </a:tr>
              <a:tr h="636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C5</a:t>
                      </a:r>
                      <a:endParaRPr 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007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3F38109-C2EB-648F-C8D6-AE9BDE484F76}"/>
                  </a:ext>
                </a:extLst>
              </p14:cNvPr>
              <p14:cNvContentPartPr/>
              <p14:nvPr/>
            </p14:nvContentPartPr>
            <p14:xfrm>
              <a:off x="348480" y="1243800"/>
              <a:ext cx="5036760" cy="5614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3F38109-C2EB-648F-C8D6-AE9BDE484F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120" y="1234440"/>
                <a:ext cx="5055480" cy="563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699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cap="small" spc="155" dirty="0"/>
              <a:t>Other</a:t>
            </a:r>
            <a:r>
              <a:rPr sz="2400" cap="small" spc="165" dirty="0"/>
              <a:t> </a:t>
            </a:r>
            <a:r>
              <a:rPr sz="2400" cap="small" spc="145" dirty="0"/>
              <a:t>Measures</a:t>
            </a:r>
            <a:r>
              <a:rPr sz="2400" cap="small" spc="190" dirty="0"/>
              <a:t> </a:t>
            </a:r>
            <a:r>
              <a:rPr sz="2400" cap="small" spc="120" dirty="0"/>
              <a:t>based</a:t>
            </a:r>
            <a:r>
              <a:rPr sz="2400" cap="small" spc="180" dirty="0"/>
              <a:t> </a:t>
            </a:r>
            <a:r>
              <a:rPr sz="2400" cap="small" spc="145" dirty="0"/>
              <a:t>on</a:t>
            </a:r>
            <a:r>
              <a:rPr sz="2400" cap="small" spc="190" dirty="0"/>
              <a:t> </a:t>
            </a:r>
            <a:r>
              <a:rPr sz="2400" cap="small" spc="155" dirty="0"/>
              <a:t>Confusion</a:t>
            </a:r>
            <a:r>
              <a:rPr sz="2400" cap="small" spc="204" dirty="0"/>
              <a:t> </a:t>
            </a:r>
            <a:r>
              <a:rPr sz="2400" cap="small" spc="45" dirty="0"/>
              <a:t>Matrix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5567045" cy="363220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80" dirty="0">
                <a:latin typeface="Times New Roman"/>
                <a:cs typeface="Times New Roman"/>
              </a:rPr>
              <a:t>False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discovery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rate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=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FP/PP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80" dirty="0">
                <a:latin typeface="Times New Roman"/>
                <a:cs typeface="Times New Roman"/>
              </a:rPr>
              <a:t>False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omission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rate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=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FN/PN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Negative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predictive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value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=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TN/PN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30" dirty="0">
                <a:latin typeface="Times New Roman"/>
                <a:cs typeface="Times New Roman"/>
              </a:rPr>
              <a:t>Positive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likelihood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ratio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=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TPR/FPR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0" dirty="0">
                <a:latin typeface="Times New Roman"/>
                <a:cs typeface="Times New Roman"/>
              </a:rPr>
              <a:t>Negative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likelihood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ratio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=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FNR/TNR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30" dirty="0">
                <a:latin typeface="Times New Roman"/>
                <a:cs typeface="Times New Roman"/>
              </a:rPr>
              <a:t>Diagnostic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odd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ratio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=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PLR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/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NLR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dirty="0"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14" dirty="0"/>
              <a:t>Cost-</a:t>
            </a:r>
            <a:r>
              <a:rPr cap="small" spc="165" dirty="0"/>
              <a:t>Sensitive</a:t>
            </a:r>
            <a:r>
              <a:rPr cap="small" spc="290" dirty="0"/>
              <a:t> </a:t>
            </a:r>
            <a:r>
              <a:rPr cap="small" spc="114" dirty="0"/>
              <a:t>Classification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841565" y="2188082"/>
            <a:ext cx="1172845" cy="278765"/>
          </a:xfrm>
          <a:custGeom>
            <a:avLst/>
            <a:gdLst/>
            <a:ahLst/>
            <a:cxnLst/>
            <a:rect l="l" t="t" r="r" b="b"/>
            <a:pathLst>
              <a:path w="1172845" h="278764">
                <a:moveTo>
                  <a:pt x="1113472" y="0"/>
                </a:moveTo>
                <a:lnTo>
                  <a:pt x="1097470" y="5333"/>
                </a:lnTo>
                <a:lnTo>
                  <a:pt x="1145222" y="139191"/>
                </a:lnTo>
                <a:lnTo>
                  <a:pt x="1097470" y="272795"/>
                </a:lnTo>
                <a:lnTo>
                  <a:pt x="1113472" y="278511"/>
                </a:lnTo>
                <a:lnTo>
                  <a:pt x="1172781" y="144652"/>
                </a:lnTo>
                <a:lnTo>
                  <a:pt x="1172781" y="133730"/>
                </a:lnTo>
                <a:lnTo>
                  <a:pt x="1113472" y="0"/>
                </a:lnTo>
                <a:close/>
              </a:path>
              <a:path w="1172845" h="278764">
                <a:moveTo>
                  <a:pt x="59385" y="0"/>
                </a:moveTo>
                <a:lnTo>
                  <a:pt x="0" y="133857"/>
                </a:lnTo>
                <a:lnTo>
                  <a:pt x="0" y="144779"/>
                </a:lnTo>
                <a:lnTo>
                  <a:pt x="59385" y="278511"/>
                </a:lnTo>
                <a:lnTo>
                  <a:pt x="75158" y="273176"/>
                </a:lnTo>
                <a:lnTo>
                  <a:pt x="27381" y="139318"/>
                </a:lnTo>
                <a:lnTo>
                  <a:pt x="75158" y="5714"/>
                </a:lnTo>
                <a:lnTo>
                  <a:pt x="593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585087"/>
            <a:ext cx="7212965" cy="32512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0" dirty="0">
                <a:latin typeface="Times New Roman"/>
                <a:cs typeface="Times New Roman"/>
              </a:rPr>
              <a:t>Given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probabilistic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output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for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an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object, </a:t>
            </a:r>
            <a:r>
              <a:rPr sz="2400" spc="140" dirty="0">
                <a:latin typeface="Times New Roman"/>
                <a:cs typeface="Times New Roman"/>
              </a:rPr>
              <a:t>say</a:t>
            </a:r>
            <a:endParaRPr sz="2400">
              <a:latin typeface="Times New Roman"/>
              <a:cs typeface="Times New Roman"/>
            </a:endParaRPr>
          </a:p>
          <a:p>
            <a:pPr marL="286385" marR="85090" indent="109855">
              <a:lnSpc>
                <a:spcPct val="120000"/>
              </a:lnSpc>
            </a:pPr>
            <a:r>
              <a:rPr sz="2400" dirty="0">
                <a:latin typeface="STIXGeneral"/>
                <a:cs typeface="STIXGeneral"/>
              </a:rPr>
              <a:t>𝑝,</a:t>
            </a:r>
            <a:r>
              <a:rPr sz="2400" spc="-200" dirty="0">
                <a:latin typeface="STIXGeneral"/>
                <a:cs typeface="STIXGeneral"/>
              </a:rPr>
              <a:t> </a:t>
            </a:r>
            <a:r>
              <a:rPr sz="2400" spc="120" dirty="0">
                <a:latin typeface="STIXGeneral"/>
                <a:cs typeface="STIXGeneral"/>
              </a:rPr>
              <a:t>1</a:t>
            </a:r>
            <a:r>
              <a:rPr sz="2400" spc="-6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−</a:t>
            </a:r>
            <a:r>
              <a:rPr sz="2400" spc="-70" dirty="0">
                <a:latin typeface="STIXGeneral"/>
                <a:cs typeface="STIXGeneral"/>
              </a:rPr>
              <a:t> </a:t>
            </a:r>
            <a:r>
              <a:rPr sz="2400" spc="160" dirty="0">
                <a:latin typeface="STIXGeneral"/>
                <a:cs typeface="STIXGeneral"/>
              </a:rPr>
              <a:t>𝑝</a:t>
            </a:r>
            <a:r>
              <a:rPr sz="2400" spc="305" dirty="0">
                <a:latin typeface="STIXGeneral"/>
                <a:cs typeface="STIXGeneral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, </a:t>
            </a:r>
            <a:r>
              <a:rPr sz="2400" spc="120" dirty="0">
                <a:latin typeface="Times New Roman"/>
                <a:cs typeface="Times New Roman"/>
              </a:rPr>
              <a:t>how</a:t>
            </a:r>
            <a:r>
              <a:rPr sz="2400" spc="80" dirty="0">
                <a:latin typeface="Times New Roman"/>
                <a:cs typeface="Times New Roman"/>
              </a:rPr>
              <a:t> do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we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decide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which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class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assign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this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object?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70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simplest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approach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check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whether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STIXGeneral"/>
                <a:cs typeface="STIXGeneral"/>
              </a:rPr>
              <a:t>𝑝</a:t>
            </a:r>
            <a:r>
              <a:rPr sz="2400" spc="114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&gt;</a:t>
            </a:r>
            <a:r>
              <a:rPr sz="2400" spc="75" dirty="0">
                <a:latin typeface="STIXGeneral"/>
                <a:cs typeface="STIXGeneral"/>
              </a:rPr>
              <a:t> </a:t>
            </a:r>
            <a:r>
              <a:rPr sz="2400" spc="-25" dirty="0">
                <a:latin typeface="STIXGeneral"/>
                <a:cs typeface="STIXGeneral"/>
              </a:rPr>
              <a:t>0.5</a:t>
            </a:r>
            <a:endParaRPr sz="2400">
              <a:latin typeface="STIXGeneral"/>
              <a:cs typeface="STIXGeneral"/>
            </a:endParaRPr>
          </a:p>
          <a:p>
            <a:pPr marL="286385">
              <a:lnSpc>
                <a:spcPct val="100000"/>
              </a:lnSpc>
              <a:spcBef>
                <a:spcPts val="580"/>
              </a:spcBef>
            </a:pP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make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decision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accordingly</a:t>
            </a:r>
            <a:endParaRPr sz="240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1200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This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assumes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each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mistakes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(False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Positives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and </a:t>
            </a:r>
            <a:r>
              <a:rPr sz="2400" spc="180" dirty="0">
                <a:latin typeface="Times New Roman"/>
                <a:cs typeface="Times New Roman"/>
              </a:rPr>
              <a:t>False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Negatives)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are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equally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costly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5966" y="2188717"/>
            <a:ext cx="24765" cy="24130"/>
          </a:xfrm>
          <a:custGeom>
            <a:avLst/>
            <a:gdLst/>
            <a:ahLst/>
            <a:cxnLst/>
            <a:rect l="l" t="t" r="r" b="b"/>
            <a:pathLst>
              <a:path w="24765" h="24130">
                <a:moveTo>
                  <a:pt x="5754" y="5035"/>
                </a:moveTo>
                <a:lnTo>
                  <a:pt x="4000" y="5080"/>
                </a:lnTo>
                <a:lnTo>
                  <a:pt x="0" y="9144"/>
                </a:lnTo>
                <a:lnTo>
                  <a:pt x="125" y="19431"/>
                </a:lnTo>
                <a:lnTo>
                  <a:pt x="4000" y="23368"/>
                </a:lnTo>
                <a:lnTo>
                  <a:pt x="9042" y="23622"/>
                </a:lnTo>
                <a:lnTo>
                  <a:pt x="10121" y="23622"/>
                </a:lnTo>
                <a:lnTo>
                  <a:pt x="13525" y="23749"/>
                </a:lnTo>
                <a:lnTo>
                  <a:pt x="16713" y="21971"/>
                </a:lnTo>
                <a:lnTo>
                  <a:pt x="18244" y="19431"/>
                </a:lnTo>
                <a:lnTo>
                  <a:pt x="17729" y="19431"/>
                </a:lnTo>
                <a:lnTo>
                  <a:pt x="19545" y="17272"/>
                </a:lnTo>
                <a:lnTo>
                  <a:pt x="20132" y="17272"/>
                </a:lnTo>
                <a:lnTo>
                  <a:pt x="23583" y="14224"/>
                </a:lnTo>
                <a:lnTo>
                  <a:pt x="24688" y="10668"/>
                </a:lnTo>
                <a:lnTo>
                  <a:pt x="24371" y="9398"/>
                </a:lnTo>
                <a:lnTo>
                  <a:pt x="2387" y="9398"/>
                </a:lnTo>
                <a:lnTo>
                  <a:pt x="3467" y="7620"/>
                </a:lnTo>
                <a:lnTo>
                  <a:pt x="5283" y="5461"/>
                </a:lnTo>
                <a:lnTo>
                  <a:pt x="5754" y="5035"/>
                </a:lnTo>
                <a:close/>
              </a:path>
              <a:path w="24765" h="24130">
                <a:moveTo>
                  <a:pt x="19545" y="17272"/>
                </a:moveTo>
                <a:lnTo>
                  <a:pt x="17729" y="19431"/>
                </a:lnTo>
                <a:lnTo>
                  <a:pt x="18852" y="18422"/>
                </a:lnTo>
                <a:lnTo>
                  <a:pt x="19545" y="17272"/>
                </a:lnTo>
                <a:close/>
              </a:path>
              <a:path w="24765" h="24130">
                <a:moveTo>
                  <a:pt x="18852" y="18422"/>
                </a:moveTo>
                <a:lnTo>
                  <a:pt x="17729" y="19431"/>
                </a:lnTo>
                <a:lnTo>
                  <a:pt x="18244" y="19431"/>
                </a:lnTo>
                <a:lnTo>
                  <a:pt x="18852" y="18422"/>
                </a:lnTo>
                <a:close/>
              </a:path>
              <a:path w="24765" h="24130">
                <a:moveTo>
                  <a:pt x="20132" y="17272"/>
                </a:moveTo>
                <a:lnTo>
                  <a:pt x="19545" y="17272"/>
                </a:lnTo>
                <a:lnTo>
                  <a:pt x="18852" y="18422"/>
                </a:lnTo>
                <a:lnTo>
                  <a:pt x="20132" y="17272"/>
                </a:lnTo>
                <a:close/>
              </a:path>
              <a:path w="24765" h="24130">
                <a:moveTo>
                  <a:pt x="10121" y="4826"/>
                </a:moveTo>
                <a:lnTo>
                  <a:pt x="9042" y="4953"/>
                </a:lnTo>
                <a:lnTo>
                  <a:pt x="5754" y="5035"/>
                </a:lnTo>
                <a:lnTo>
                  <a:pt x="5283" y="5461"/>
                </a:lnTo>
                <a:lnTo>
                  <a:pt x="3467" y="7620"/>
                </a:lnTo>
                <a:lnTo>
                  <a:pt x="2387" y="9398"/>
                </a:lnTo>
                <a:lnTo>
                  <a:pt x="10121" y="4826"/>
                </a:lnTo>
                <a:close/>
              </a:path>
              <a:path w="24765" h="24130">
                <a:moveTo>
                  <a:pt x="23228" y="4826"/>
                </a:moveTo>
                <a:lnTo>
                  <a:pt x="10121" y="4826"/>
                </a:lnTo>
                <a:lnTo>
                  <a:pt x="2387" y="9398"/>
                </a:lnTo>
                <a:lnTo>
                  <a:pt x="24371" y="9398"/>
                </a:lnTo>
                <a:lnTo>
                  <a:pt x="23228" y="4826"/>
                </a:lnTo>
                <a:close/>
              </a:path>
              <a:path w="24765" h="24130">
                <a:moveTo>
                  <a:pt x="19761" y="0"/>
                </a:moveTo>
                <a:lnTo>
                  <a:pt x="16649" y="127"/>
                </a:lnTo>
                <a:lnTo>
                  <a:pt x="14389" y="127"/>
                </a:lnTo>
                <a:lnTo>
                  <a:pt x="12217" y="254"/>
                </a:lnTo>
                <a:lnTo>
                  <a:pt x="10147" y="1143"/>
                </a:lnTo>
                <a:lnTo>
                  <a:pt x="8521" y="2540"/>
                </a:lnTo>
                <a:lnTo>
                  <a:pt x="5754" y="5035"/>
                </a:lnTo>
                <a:lnTo>
                  <a:pt x="9042" y="4953"/>
                </a:lnTo>
                <a:lnTo>
                  <a:pt x="10121" y="4826"/>
                </a:lnTo>
                <a:lnTo>
                  <a:pt x="23228" y="4826"/>
                </a:lnTo>
                <a:lnTo>
                  <a:pt x="22529" y="2032"/>
                </a:lnTo>
                <a:lnTo>
                  <a:pt x="197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9143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60" dirty="0"/>
              <a:t>Equal</a:t>
            </a:r>
            <a:r>
              <a:rPr cap="small" spc="254" dirty="0"/>
              <a:t> </a:t>
            </a:r>
            <a:r>
              <a:rPr cap="small" spc="135" dirty="0"/>
              <a:t>Misclassification</a:t>
            </a:r>
            <a:r>
              <a:rPr cap="small" spc="325" dirty="0"/>
              <a:t> </a:t>
            </a:r>
            <a:r>
              <a:rPr cap="small" spc="80" dirty="0"/>
              <a:t>Costs?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4968"/>
            <a:ext cx="7025640" cy="3602354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3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0" dirty="0">
                <a:latin typeface="Times New Roman"/>
                <a:cs typeface="Times New Roman"/>
              </a:rPr>
              <a:t>Which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one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worse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for</a:t>
            </a:r>
            <a:r>
              <a:rPr sz="2400" spc="65" dirty="0">
                <a:latin typeface="Times New Roman"/>
                <a:cs typeface="Times New Roman"/>
              </a:rPr>
              <a:t> you:</a:t>
            </a:r>
            <a:endParaRPr sz="2400" dirty="0">
              <a:latin typeface="Times New Roman"/>
              <a:cs typeface="Times New Roman"/>
            </a:endParaRPr>
          </a:p>
          <a:p>
            <a:pPr marL="652780" marR="560705" lvl="1" indent="-274320">
              <a:lnSpc>
                <a:spcPct val="120000"/>
              </a:lnSpc>
              <a:spcBef>
                <a:spcPts val="55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14" dirty="0">
                <a:latin typeface="Times New Roman"/>
                <a:cs typeface="Times New Roman"/>
              </a:rPr>
              <a:t>Delivering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9" dirty="0">
                <a:latin typeface="Times New Roman"/>
                <a:cs typeface="Times New Roman"/>
              </a:rPr>
              <a:t>a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spam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email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into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your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Inbox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(False </a:t>
            </a:r>
            <a:r>
              <a:rPr sz="2100" spc="110" dirty="0">
                <a:latin typeface="Times New Roman"/>
                <a:cs typeface="Times New Roman"/>
              </a:rPr>
              <a:t>Negative),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85" dirty="0">
                <a:latin typeface="Times New Roman"/>
                <a:cs typeface="Times New Roman"/>
              </a:rPr>
              <a:t>or</a:t>
            </a:r>
            <a:endParaRPr sz="2100" dirty="0">
              <a:latin typeface="Times New Roman"/>
              <a:cs typeface="Times New Roman"/>
            </a:endParaRPr>
          </a:p>
          <a:p>
            <a:pPr marL="652780" marR="5080" lvl="1" indent="-274320">
              <a:lnSpc>
                <a:spcPct val="120000"/>
              </a:lnSpc>
              <a:spcBef>
                <a:spcPts val="509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14" dirty="0">
                <a:latin typeface="Times New Roman"/>
                <a:cs typeface="Times New Roman"/>
              </a:rPr>
              <a:t>Delivering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9" dirty="0">
                <a:latin typeface="Times New Roman"/>
                <a:cs typeface="Times New Roman"/>
              </a:rPr>
              <a:t>a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legitimate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email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into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your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Spam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75" dirty="0">
                <a:latin typeface="Times New Roman"/>
                <a:cs typeface="Times New Roman"/>
              </a:rPr>
              <a:t>folder </a:t>
            </a:r>
            <a:r>
              <a:rPr sz="2100" spc="125" dirty="0">
                <a:latin typeface="Times New Roman"/>
                <a:cs typeface="Times New Roman"/>
              </a:rPr>
              <a:t>(False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85" dirty="0">
                <a:latin typeface="Times New Roman"/>
                <a:cs typeface="Times New Roman"/>
              </a:rPr>
              <a:t>Positive)?</a:t>
            </a:r>
            <a:endParaRPr sz="2100" dirty="0">
              <a:latin typeface="Times New Roman"/>
              <a:cs typeface="Times New Roman"/>
            </a:endParaRPr>
          </a:p>
          <a:p>
            <a:pPr marL="286385" marR="196850" indent="-274320">
              <a:lnSpc>
                <a:spcPct val="120100"/>
              </a:lnSpc>
              <a:spcBef>
                <a:spcPts val="54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85" dirty="0">
                <a:latin typeface="Times New Roman"/>
                <a:cs typeface="Times New Roman"/>
              </a:rPr>
              <a:t>If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one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worse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other,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then,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should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we </a:t>
            </a:r>
            <a:r>
              <a:rPr sz="2400" spc="185" dirty="0">
                <a:latin typeface="Times New Roman"/>
                <a:cs typeface="Times New Roman"/>
              </a:rPr>
              <a:t>use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0.5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as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decision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threshold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or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should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we </a:t>
            </a:r>
            <a:r>
              <a:rPr sz="2400" spc="195" dirty="0">
                <a:latin typeface="Times New Roman"/>
                <a:cs typeface="Times New Roman"/>
              </a:rPr>
              <a:t>adjust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it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your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preference?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26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8179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50" dirty="0"/>
              <a:t>Cost</a:t>
            </a:r>
            <a:r>
              <a:rPr cap="small" spc="225" dirty="0"/>
              <a:t> </a:t>
            </a:r>
            <a:r>
              <a:rPr cap="small" spc="10" dirty="0"/>
              <a:t>Matrix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56223" y="4236339"/>
            <a:ext cx="979805" cy="232410"/>
          </a:xfrm>
          <a:custGeom>
            <a:avLst/>
            <a:gdLst/>
            <a:ahLst/>
            <a:cxnLst/>
            <a:rect l="l" t="t" r="r" b="b"/>
            <a:pathLst>
              <a:path w="979804" h="232410">
                <a:moveTo>
                  <a:pt x="929894" y="0"/>
                </a:moveTo>
                <a:lnTo>
                  <a:pt x="916558" y="4444"/>
                </a:lnTo>
                <a:lnTo>
                  <a:pt x="956436" y="116078"/>
                </a:lnTo>
                <a:lnTo>
                  <a:pt x="916558" y="227711"/>
                </a:lnTo>
                <a:lnTo>
                  <a:pt x="929894" y="232410"/>
                </a:lnTo>
                <a:lnTo>
                  <a:pt x="979424" y="120777"/>
                </a:lnTo>
                <a:lnTo>
                  <a:pt x="979424" y="111506"/>
                </a:lnTo>
                <a:lnTo>
                  <a:pt x="929894" y="0"/>
                </a:lnTo>
                <a:close/>
              </a:path>
              <a:path w="979804" h="232410">
                <a:moveTo>
                  <a:pt x="49529" y="0"/>
                </a:moveTo>
                <a:lnTo>
                  <a:pt x="0" y="111633"/>
                </a:lnTo>
                <a:lnTo>
                  <a:pt x="0" y="120904"/>
                </a:lnTo>
                <a:lnTo>
                  <a:pt x="49529" y="232410"/>
                </a:lnTo>
                <a:lnTo>
                  <a:pt x="62737" y="227965"/>
                </a:lnTo>
                <a:lnTo>
                  <a:pt x="22860" y="116205"/>
                </a:lnTo>
                <a:lnTo>
                  <a:pt x="62737" y="4699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7013" y="4541139"/>
            <a:ext cx="2247900" cy="232410"/>
          </a:xfrm>
          <a:custGeom>
            <a:avLst/>
            <a:gdLst/>
            <a:ahLst/>
            <a:cxnLst/>
            <a:rect l="l" t="t" r="r" b="b"/>
            <a:pathLst>
              <a:path w="2247900" h="232410">
                <a:moveTo>
                  <a:pt x="2197912" y="0"/>
                </a:moveTo>
                <a:lnTo>
                  <a:pt x="2184577" y="4444"/>
                </a:lnTo>
                <a:lnTo>
                  <a:pt x="2224455" y="116078"/>
                </a:lnTo>
                <a:lnTo>
                  <a:pt x="2184577" y="227711"/>
                </a:lnTo>
                <a:lnTo>
                  <a:pt x="2197912" y="232410"/>
                </a:lnTo>
                <a:lnTo>
                  <a:pt x="2247442" y="120777"/>
                </a:lnTo>
                <a:lnTo>
                  <a:pt x="2247442" y="111506"/>
                </a:lnTo>
                <a:lnTo>
                  <a:pt x="2197912" y="0"/>
                </a:lnTo>
                <a:close/>
              </a:path>
              <a:path w="2247900" h="232410">
                <a:moveTo>
                  <a:pt x="49580" y="0"/>
                </a:moveTo>
                <a:lnTo>
                  <a:pt x="0" y="111633"/>
                </a:lnTo>
                <a:lnTo>
                  <a:pt x="0" y="120904"/>
                </a:lnTo>
                <a:lnTo>
                  <a:pt x="49580" y="232410"/>
                </a:lnTo>
                <a:lnTo>
                  <a:pt x="62750" y="227965"/>
                </a:lnTo>
                <a:lnTo>
                  <a:pt x="22859" y="116205"/>
                </a:lnTo>
                <a:lnTo>
                  <a:pt x="62750" y="4699"/>
                </a:lnTo>
                <a:lnTo>
                  <a:pt x="495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6018" y="4159377"/>
            <a:ext cx="7607934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4162425" algn="l"/>
                <a:tab pos="5151755" algn="l"/>
              </a:tabLst>
            </a:pPr>
            <a:r>
              <a:rPr sz="2000" spc="110" dirty="0">
                <a:latin typeface="Times New Roman"/>
                <a:cs typeface="Times New Roman"/>
              </a:rPr>
              <a:t>Given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probability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145" dirty="0">
                <a:latin typeface="Times New Roman"/>
                <a:cs typeface="Times New Roman"/>
              </a:rPr>
              <a:t>distribution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of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STIXGeneral"/>
                <a:cs typeface="STIXGeneral"/>
              </a:rPr>
              <a:t>𝑝,</a:t>
            </a:r>
            <a:r>
              <a:rPr sz="2000" spc="-155" dirty="0">
                <a:latin typeface="STIXGeneral"/>
                <a:cs typeface="STIXGeneral"/>
              </a:rPr>
              <a:t> </a:t>
            </a:r>
            <a:r>
              <a:rPr sz="2000" spc="100" dirty="0">
                <a:latin typeface="STIXGeneral"/>
                <a:cs typeface="STIXGeneral"/>
              </a:rPr>
              <a:t>1</a:t>
            </a:r>
            <a:r>
              <a:rPr sz="2000" spc="-35" dirty="0">
                <a:latin typeface="STIXGeneral"/>
                <a:cs typeface="STIXGeneral"/>
              </a:rPr>
              <a:t> </a:t>
            </a:r>
            <a:r>
              <a:rPr sz="2000" spc="120" dirty="0">
                <a:latin typeface="STIXGeneral"/>
                <a:cs typeface="STIXGeneral"/>
              </a:rPr>
              <a:t>−</a:t>
            </a:r>
            <a:r>
              <a:rPr sz="2000" spc="-25" dirty="0">
                <a:latin typeface="STIXGeneral"/>
                <a:cs typeface="STIXGeneral"/>
              </a:rPr>
              <a:t> </a:t>
            </a:r>
            <a:r>
              <a:rPr sz="2000" spc="85" dirty="0">
                <a:latin typeface="STIXGeneral"/>
                <a:cs typeface="STIXGeneral"/>
              </a:rPr>
              <a:t>𝑝</a:t>
            </a:r>
            <a:r>
              <a:rPr sz="2000" dirty="0">
                <a:latin typeface="STIXGeneral"/>
                <a:cs typeface="STIXGeneral"/>
              </a:rPr>
              <a:t>	</a:t>
            </a:r>
            <a:r>
              <a:rPr sz="2000" spc="45" dirty="0">
                <a:latin typeface="Times New Roman"/>
                <a:cs typeface="Times New Roman"/>
              </a:rPr>
              <a:t>for</a:t>
            </a:r>
            <a:endParaRPr sz="2000" dirty="0">
              <a:latin typeface="Times New Roman"/>
              <a:cs typeface="Times New Roman"/>
            </a:endParaRPr>
          </a:p>
          <a:p>
            <a:pPr marL="12065" marR="5080" indent="88900" algn="ctr">
              <a:lnSpc>
                <a:spcPct val="100000"/>
              </a:lnSpc>
              <a:tabLst>
                <a:tab pos="2357755" algn="l"/>
              </a:tabLst>
            </a:pPr>
            <a:r>
              <a:rPr spc="55" dirty="0">
                <a:latin typeface="STIXGeneral"/>
                <a:cs typeface="STIXGeneral"/>
              </a:rPr>
              <a:t>𝑃𝑜𝑠𝑖𝑡𝑖𝑣𝑒,</a:t>
            </a:r>
            <a:r>
              <a:rPr spc="-155" dirty="0">
                <a:latin typeface="STIXGeneral"/>
                <a:cs typeface="STIXGeneral"/>
              </a:rPr>
              <a:t> </a:t>
            </a:r>
            <a:r>
              <a:rPr spc="50" dirty="0">
                <a:latin typeface="STIXGeneral"/>
                <a:cs typeface="STIXGeneral"/>
              </a:rPr>
              <a:t>𝑁𝑒𝑔𝑎𝑡𝑖𝑣𝑒</a:t>
            </a:r>
            <a:r>
              <a:rPr sz="2000" dirty="0">
                <a:latin typeface="STIXGeneral"/>
                <a:cs typeface="STIXGeneral"/>
              </a:rPr>
              <a:t>	</a:t>
            </a:r>
            <a:r>
              <a:rPr sz="2000" spc="105" dirty="0">
                <a:latin typeface="Times New Roman"/>
                <a:cs typeface="Times New Roman"/>
              </a:rPr>
              <a:t>respectively,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and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given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above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cost </a:t>
            </a:r>
            <a:r>
              <a:rPr sz="2000" spc="155" dirty="0">
                <a:latin typeface="Times New Roman"/>
                <a:cs typeface="Times New Roman"/>
              </a:rPr>
              <a:t>matrix,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80" dirty="0">
                <a:latin typeface="Times New Roman"/>
                <a:cs typeface="Times New Roman"/>
              </a:rPr>
              <a:t>under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190" dirty="0">
                <a:latin typeface="Times New Roman"/>
                <a:cs typeface="Times New Roman"/>
              </a:rPr>
              <a:t>what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conditions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(in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80" dirty="0">
                <a:latin typeface="Times New Roman"/>
                <a:cs typeface="Times New Roman"/>
              </a:rPr>
              <a:t>terms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TIXGeneral"/>
                <a:cs typeface="STIXGeneral"/>
              </a:rPr>
              <a:t>𝑎,</a:t>
            </a:r>
            <a:r>
              <a:rPr sz="2000" spc="-145" dirty="0">
                <a:latin typeface="STIXGeneral"/>
                <a:cs typeface="STIXGeneral"/>
              </a:rPr>
              <a:t> </a:t>
            </a:r>
            <a:r>
              <a:rPr sz="2000" spc="110" dirty="0">
                <a:latin typeface="STIXGeneral"/>
                <a:cs typeface="STIXGeneral"/>
              </a:rPr>
              <a:t>𝑏</a:t>
            </a:r>
            <a:r>
              <a:rPr sz="2000" spc="110" dirty="0">
                <a:latin typeface="Times New Roman"/>
                <a:cs typeface="Times New Roman"/>
              </a:rPr>
              <a:t>,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and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STIXGeneral"/>
                <a:cs typeface="STIXGeneral"/>
              </a:rPr>
              <a:t>𝑝</a:t>
            </a:r>
            <a:r>
              <a:rPr sz="2000" spc="75" dirty="0">
                <a:latin typeface="Times New Roman"/>
                <a:cs typeface="Times New Roman"/>
              </a:rPr>
              <a:t>)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would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you </a:t>
            </a:r>
            <a:r>
              <a:rPr sz="2000" spc="90" dirty="0">
                <a:latin typeface="Times New Roman"/>
                <a:cs typeface="Times New Roman"/>
              </a:rPr>
              <a:t>classify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225" dirty="0">
                <a:latin typeface="Times New Roman"/>
                <a:cs typeface="Times New Roman"/>
              </a:rPr>
              <a:t>an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object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80" dirty="0">
                <a:latin typeface="Times New Roman"/>
                <a:cs typeface="Times New Roman"/>
              </a:rPr>
              <a:t>as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STIXGeneral"/>
                <a:cs typeface="STIXGeneral"/>
              </a:rPr>
              <a:t>𝑃𝑜𝑠𝑖𝑡𝑖𝑣𝑒</a:t>
            </a:r>
            <a:r>
              <a:rPr sz="2000" spc="55" dirty="0">
                <a:latin typeface="Times New Roman"/>
                <a:cs typeface="Times New Roman"/>
              </a:rPr>
              <a:t>?</a:t>
            </a:r>
            <a:endParaRPr sz="2000" dirty="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50850" y="1593850"/>
          <a:ext cx="7239000" cy="2014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555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8966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90" dirty="0">
                          <a:latin typeface="Times New Roman"/>
                          <a:cs typeface="Times New Roman"/>
                        </a:rPr>
                        <a:t>Predicted</a:t>
                      </a:r>
                      <a:r>
                        <a:rPr sz="1800" b="1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5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55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155" dirty="0"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800" b="1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4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i="1" dirty="0">
                          <a:latin typeface="Times New Roman"/>
                          <a:cs typeface="Times New Roman"/>
                        </a:rPr>
                        <a:t>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5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b="1" spc="180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i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845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90" dirty="0"/>
              <a:t>Area</a:t>
            </a:r>
            <a:r>
              <a:rPr cap="small" spc="250" dirty="0"/>
              <a:t> </a:t>
            </a:r>
            <a:r>
              <a:rPr cap="small" spc="190" dirty="0"/>
              <a:t>Under</a:t>
            </a:r>
            <a:r>
              <a:rPr cap="small" spc="265" dirty="0"/>
              <a:t> </a:t>
            </a:r>
            <a:r>
              <a:rPr cap="small" spc="210" dirty="0"/>
              <a:t>the</a:t>
            </a:r>
            <a:r>
              <a:rPr cap="small" spc="250" dirty="0"/>
              <a:t> </a:t>
            </a:r>
            <a:r>
              <a:rPr cap="small" spc="150" dirty="0"/>
              <a:t>Curve</a:t>
            </a:r>
            <a:r>
              <a:rPr cap="small" spc="260" dirty="0"/>
              <a:t> </a:t>
            </a:r>
            <a:r>
              <a:rPr cap="small" spc="20" dirty="0"/>
              <a:t>(AUC)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897182"/>
            <a:ext cx="4510193" cy="3520836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b="1" spc="180" dirty="0">
                <a:latin typeface="Times New Roman"/>
                <a:cs typeface="Times New Roman"/>
              </a:rPr>
              <a:t>A</a:t>
            </a:r>
            <a:r>
              <a:rPr sz="2400" spc="180" dirty="0">
                <a:latin typeface="Times New Roman"/>
                <a:cs typeface="Times New Roman"/>
              </a:rPr>
              <a:t>rea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210" dirty="0">
                <a:latin typeface="Times New Roman"/>
                <a:cs typeface="Times New Roman"/>
              </a:rPr>
              <a:t>U</a:t>
            </a:r>
            <a:r>
              <a:rPr sz="2400" spc="210" dirty="0">
                <a:latin typeface="Times New Roman"/>
                <a:cs typeface="Times New Roman"/>
              </a:rPr>
              <a:t>nder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b="1" spc="160" dirty="0">
                <a:latin typeface="Times New Roman"/>
                <a:cs typeface="Times New Roman"/>
              </a:rPr>
              <a:t>C</a:t>
            </a:r>
            <a:r>
              <a:rPr sz="2400" spc="160" dirty="0">
                <a:latin typeface="Times New Roman"/>
                <a:cs typeface="Times New Roman"/>
              </a:rPr>
              <a:t>urve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15" dirty="0">
                <a:latin typeface="Times New Roman"/>
                <a:cs typeface="Times New Roman"/>
              </a:rPr>
              <a:t>What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curve?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ROC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Curve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b="1" spc="95" dirty="0">
                <a:latin typeface="Times New Roman"/>
                <a:cs typeface="Times New Roman"/>
              </a:rPr>
              <a:t>R</a:t>
            </a:r>
            <a:r>
              <a:rPr sz="2100" spc="95" dirty="0">
                <a:latin typeface="Times New Roman"/>
                <a:cs typeface="Times New Roman"/>
              </a:rPr>
              <a:t>eceiving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b="1" spc="155" dirty="0">
                <a:latin typeface="Times New Roman"/>
                <a:cs typeface="Times New Roman"/>
              </a:rPr>
              <a:t>O</a:t>
            </a:r>
            <a:r>
              <a:rPr sz="2100" spc="155" dirty="0">
                <a:latin typeface="Times New Roman"/>
                <a:cs typeface="Times New Roman"/>
              </a:rPr>
              <a:t>perating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b="1" spc="140" dirty="0">
                <a:latin typeface="Times New Roman"/>
                <a:cs typeface="Times New Roman"/>
              </a:rPr>
              <a:t>C</a:t>
            </a:r>
            <a:r>
              <a:rPr sz="2100" spc="140" dirty="0">
                <a:latin typeface="Times New Roman"/>
                <a:cs typeface="Times New Roman"/>
              </a:rPr>
              <a:t>haracteristic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1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50" dirty="0">
                <a:latin typeface="Times New Roman"/>
                <a:cs typeface="Times New Roman"/>
              </a:rPr>
              <a:t>The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X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axis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lang="en-US" sz="2100" spc="155" dirty="0">
                <a:latin typeface="Times New Roman"/>
                <a:cs typeface="Times New Roman"/>
              </a:rPr>
              <a:t>FPR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1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50" dirty="0">
                <a:latin typeface="Times New Roman"/>
                <a:cs typeface="Times New Roman"/>
              </a:rPr>
              <a:t>The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Y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axis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65" dirty="0">
                <a:latin typeface="Times New Roman"/>
                <a:cs typeface="Times New Roman"/>
              </a:rPr>
              <a:t>T</a:t>
            </a:r>
            <a:r>
              <a:rPr lang="en-US" sz="2100" spc="165" dirty="0">
                <a:latin typeface="Times New Roman"/>
                <a:cs typeface="Times New Roman"/>
              </a:rPr>
              <a:t>PR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0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50" dirty="0">
                <a:latin typeface="Times New Roman"/>
                <a:cs typeface="Times New Roman"/>
              </a:rPr>
              <a:t>The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curve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plotted</a:t>
            </a:r>
            <a:r>
              <a:rPr sz="2100" spc="40" dirty="0">
                <a:latin typeface="Times New Roman"/>
                <a:cs typeface="Times New Roman"/>
              </a:rPr>
              <a:t> </a:t>
            </a:r>
            <a:r>
              <a:rPr sz="2100" spc="90" dirty="0">
                <a:latin typeface="Times New Roman"/>
                <a:cs typeface="Times New Roman"/>
              </a:rPr>
              <a:t>by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varying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“decision”</a:t>
            </a:r>
            <a:r>
              <a:rPr lang="en-US" sz="210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threshold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15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67F085A0-AF91-793C-0B4F-DF786F796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422" y="1897182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253D15-0284-44EC-CD3F-09EF94357FD0}"/>
                  </a:ext>
                </a:extLst>
              </p14:cNvPr>
              <p14:cNvContentPartPr/>
              <p14:nvPr/>
            </p14:nvContentPartPr>
            <p14:xfrm>
              <a:off x="7321680" y="247644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253D15-0284-44EC-CD3F-09EF94357F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2320" y="246708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170EC3C-81FB-D975-C3C7-5D75E283762A}"/>
                  </a:ext>
                </a:extLst>
              </p14:cNvPr>
              <p14:cNvContentPartPr/>
              <p14:nvPr/>
            </p14:nvContentPartPr>
            <p14:xfrm>
              <a:off x="5975640" y="2381400"/>
              <a:ext cx="2451240" cy="2616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170EC3C-81FB-D975-C3C7-5D75E28376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6280" y="2372040"/>
                <a:ext cx="2469960" cy="2635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40" dirty="0"/>
              <a:t>AUC</a:t>
            </a:r>
            <a:r>
              <a:rPr cap="small" spc="75" dirty="0"/>
              <a:t> </a:t>
            </a:r>
            <a:r>
              <a:rPr cap="small" spc="110" dirty="0"/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16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D3CCA3-AED3-7BA9-C6C4-362427272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31" y="1828800"/>
            <a:ext cx="7772400" cy="10133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BC28C-24F9-33A8-7090-D5028B77E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038511"/>
            <a:ext cx="3873500" cy="30732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419F8C1-A7B0-D97A-6942-F469070A6B03}"/>
                  </a:ext>
                </a:extLst>
              </p14:cNvPr>
              <p14:cNvContentPartPr/>
              <p14:nvPr/>
            </p14:nvContentPartPr>
            <p14:xfrm>
              <a:off x="1123920" y="958680"/>
              <a:ext cx="5772600" cy="3353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419F8C1-A7B0-D97A-6942-F469070A6B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4560" y="949320"/>
                <a:ext cx="5791320" cy="3372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47800"/>
            <a:ext cx="7467600" cy="1676400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4752365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cap="small" spc="145" dirty="0"/>
              <a:t>Logistic</a:t>
            </a:r>
            <a:r>
              <a:rPr cap="small" spc="235" dirty="0"/>
              <a:t> </a:t>
            </a:r>
            <a:r>
              <a:rPr cap="small" spc="140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778625" cy="14185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04" dirty="0">
                <a:latin typeface="Times New Roman"/>
                <a:cs typeface="Times New Roman"/>
              </a:rPr>
              <a:t>Learns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STIXGeneral"/>
                <a:cs typeface="STIXGeneral"/>
              </a:rPr>
              <a:t>𝑃(𝑌|𝑿)</a:t>
            </a:r>
            <a:r>
              <a:rPr sz="2400" spc="-65" dirty="0">
                <a:latin typeface="STIXGeneral"/>
                <a:cs typeface="STIXGeneral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directly,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without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going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through</a:t>
            </a:r>
            <a:endParaRPr sz="24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575"/>
              </a:spcBef>
            </a:pPr>
            <a:r>
              <a:rPr sz="2400" spc="114" dirty="0">
                <a:latin typeface="STIXGeneral"/>
                <a:cs typeface="STIXGeneral"/>
              </a:rPr>
              <a:t>𝑃(𝑿|𝑌)</a:t>
            </a:r>
            <a:r>
              <a:rPr sz="2400" spc="-70" dirty="0">
                <a:latin typeface="STIXGeneral"/>
                <a:cs typeface="STIXGeneral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STIXGeneral"/>
                <a:cs typeface="STIXGeneral"/>
              </a:rPr>
              <a:t>𝑃(𝑌)</a:t>
            </a:r>
            <a:endParaRPr sz="2400">
              <a:latin typeface="STIXGeneral"/>
              <a:cs typeface="STIXGeneral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Assumes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STIXGeneral"/>
                <a:cs typeface="STIXGeneral"/>
              </a:rPr>
              <a:t>𝑃(𝑌|𝑿)</a:t>
            </a:r>
            <a:r>
              <a:rPr sz="2400" spc="80" dirty="0">
                <a:latin typeface="STIXGeneral"/>
                <a:cs typeface="STIXGeneral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follows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logistic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function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540" y="5188153"/>
            <a:ext cx="64712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</a:tabLst>
            </a:pPr>
            <a:r>
              <a:rPr sz="2400" spc="155" dirty="0">
                <a:latin typeface="Times New Roman"/>
                <a:cs typeface="Times New Roman"/>
              </a:rPr>
              <a:t>Learning: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estimate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weights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STIXGeneral"/>
                <a:cs typeface="STIXGeneral"/>
              </a:rPr>
              <a:t>𝑤</a:t>
            </a:r>
            <a:r>
              <a:rPr sz="2400" spc="-75" baseline="-20833" dirty="0">
                <a:latin typeface="STIXGeneral"/>
                <a:cs typeface="STIXGeneral"/>
              </a:rPr>
              <a:t>0</a:t>
            </a:r>
            <a:r>
              <a:rPr sz="2400" spc="-50" dirty="0">
                <a:latin typeface="STIXGeneral"/>
                <a:cs typeface="STIXGeneral"/>
              </a:rPr>
              <a:t>,</a:t>
            </a:r>
            <a:r>
              <a:rPr sz="2400" spc="-195" dirty="0">
                <a:latin typeface="STIXGeneral"/>
                <a:cs typeface="STIXGeneral"/>
              </a:rPr>
              <a:t> </a:t>
            </a:r>
            <a:r>
              <a:rPr sz="2400" spc="-50" dirty="0">
                <a:latin typeface="STIXGeneral"/>
                <a:cs typeface="STIXGeneral"/>
              </a:rPr>
              <a:t>𝑤</a:t>
            </a:r>
            <a:r>
              <a:rPr sz="2400" spc="-75" baseline="-20833" dirty="0">
                <a:latin typeface="STIXGeneral"/>
                <a:cs typeface="STIXGeneral"/>
              </a:rPr>
              <a:t>1</a:t>
            </a:r>
            <a:r>
              <a:rPr sz="2400" spc="-50" dirty="0">
                <a:latin typeface="STIXGeneral"/>
                <a:cs typeface="STIXGeneral"/>
              </a:rPr>
              <a:t>,</a:t>
            </a:r>
            <a:r>
              <a:rPr sz="2400" spc="-210" dirty="0">
                <a:latin typeface="STIXGeneral"/>
                <a:cs typeface="STIXGeneral"/>
              </a:rPr>
              <a:t> </a:t>
            </a:r>
            <a:r>
              <a:rPr sz="2400" spc="-600" dirty="0">
                <a:latin typeface="STIXGeneral"/>
                <a:cs typeface="STIXGeneral"/>
              </a:rPr>
              <a:t>…</a:t>
            </a:r>
            <a:r>
              <a:rPr sz="2400" spc="-190" dirty="0">
                <a:latin typeface="STIXGeneral"/>
                <a:cs typeface="STIXGeneral"/>
              </a:rPr>
              <a:t> </a:t>
            </a:r>
            <a:r>
              <a:rPr sz="2400" spc="-114" dirty="0">
                <a:latin typeface="STIXGeneral"/>
                <a:cs typeface="STIXGeneral"/>
              </a:rPr>
              <a:t>,</a:t>
            </a:r>
            <a:r>
              <a:rPr sz="2400" spc="-195" dirty="0">
                <a:latin typeface="STIXGeneral"/>
                <a:cs typeface="STIXGeneral"/>
              </a:rPr>
              <a:t> </a:t>
            </a:r>
            <a:r>
              <a:rPr sz="2400" spc="-25" dirty="0">
                <a:latin typeface="STIXGeneral"/>
                <a:cs typeface="STIXGeneral"/>
              </a:rPr>
              <a:t>𝑤</a:t>
            </a:r>
            <a:r>
              <a:rPr sz="2400" spc="-37" baseline="-20833" dirty="0">
                <a:latin typeface="STIXGeneral"/>
                <a:cs typeface="STIXGeneral"/>
              </a:rPr>
              <a:t>𝑛</a:t>
            </a:r>
            <a:endParaRPr sz="2400" baseline="-20833">
              <a:latin typeface="STIXGeneral"/>
              <a:cs typeface="STIXGener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75942" y="4426839"/>
            <a:ext cx="1059815" cy="212090"/>
          </a:xfrm>
          <a:custGeom>
            <a:avLst/>
            <a:gdLst/>
            <a:ahLst/>
            <a:cxnLst/>
            <a:rect l="l" t="t" r="r" b="b"/>
            <a:pathLst>
              <a:path w="1059814" h="212089">
                <a:moveTo>
                  <a:pt x="1059433" y="1524"/>
                </a:moveTo>
                <a:lnTo>
                  <a:pt x="1042288" y="1524"/>
                </a:lnTo>
                <a:lnTo>
                  <a:pt x="1042288" y="209296"/>
                </a:lnTo>
                <a:lnTo>
                  <a:pt x="1059433" y="209296"/>
                </a:lnTo>
                <a:lnTo>
                  <a:pt x="1059433" y="1524"/>
                </a:lnTo>
                <a:close/>
              </a:path>
              <a:path w="1059814" h="212089">
                <a:moveTo>
                  <a:pt x="67563" y="0"/>
                </a:moveTo>
                <a:lnTo>
                  <a:pt x="27166" y="24056"/>
                </a:lnTo>
                <a:lnTo>
                  <a:pt x="4381" y="68548"/>
                </a:lnTo>
                <a:lnTo>
                  <a:pt x="0" y="105918"/>
                </a:lnTo>
                <a:lnTo>
                  <a:pt x="1093" y="125352"/>
                </a:lnTo>
                <a:lnTo>
                  <a:pt x="17399" y="174752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1" y="203073"/>
                </a:lnTo>
                <a:lnTo>
                  <a:pt x="58183" y="197739"/>
                </a:lnTo>
                <a:lnTo>
                  <a:pt x="47767" y="190309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03"/>
                </a:lnTo>
                <a:lnTo>
                  <a:pt x="31876" y="42037"/>
                </a:lnTo>
                <a:lnTo>
                  <a:pt x="58398" y="13819"/>
                </a:lnTo>
                <a:lnTo>
                  <a:pt x="70612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95600" y="4356557"/>
            <a:ext cx="191439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55" dirty="0">
                <a:latin typeface="STIXGeneral"/>
                <a:cs typeface="STIXGeneral"/>
              </a:rPr>
              <a:t> </a:t>
            </a:r>
            <a:r>
              <a:rPr sz="1800" spc="114" dirty="0">
                <a:latin typeface="STIXGeneral"/>
                <a:cs typeface="STIXGeneral"/>
              </a:rPr>
              <a:t>𝑌</a:t>
            </a:r>
            <a:r>
              <a:rPr sz="1800" spc="110" dirty="0">
                <a:latin typeface="STIXGeneral"/>
                <a:cs typeface="STIXGeneral"/>
              </a:rPr>
              <a:t> =</a:t>
            </a:r>
            <a:r>
              <a:rPr sz="1800" spc="60" dirty="0">
                <a:latin typeface="STIXGeneral"/>
                <a:cs typeface="STIXGeneral"/>
              </a:rPr>
              <a:t> </a:t>
            </a:r>
            <a:r>
              <a:rPr sz="1800" spc="105" dirty="0">
                <a:latin typeface="STIXGeneral"/>
                <a:cs typeface="STIXGeneral"/>
              </a:rPr>
              <a:t>𝑡𝑟𝑢𝑒</a:t>
            </a:r>
            <a:endParaRPr sz="1800" dirty="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6651" y="4356557"/>
            <a:ext cx="163766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STIXGeneral"/>
                <a:cs typeface="STIXGeneral"/>
              </a:rPr>
              <a:t>𝑋</a:t>
            </a:r>
            <a:r>
              <a:rPr sz="1950" spc="-157" baseline="-17094" dirty="0">
                <a:latin typeface="STIXGeneral"/>
                <a:cs typeface="STIXGeneral"/>
              </a:rPr>
              <a:t>1</a:t>
            </a:r>
            <a:r>
              <a:rPr sz="1800" spc="-105" dirty="0">
                <a:latin typeface="STIXGeneral"/>
                <a:cs typeface="STIXGeneral"/>
              </a:rPr>
              <a:t>,</a:t>
            </a:r>
            <a:r>
              <a:rPr sz="1800" spc="-125" dirty="0">
                <a:latin typeface="STIXGeneral"/>
                <a:cs typeface="STIXGeneral"/>
              </a:rPr>
              <a:t> </a:t>
            </a:r>
            <a:r>
              <a:rPr sz="1800" spc="-90" dirty="0">
                <a:latin typeface="STIXGeneral"/>
                <a:cs typeface="STIXGeneral"/>
              </a:rPr>
              <a:t>𝑋</a:t>
            </a:r>
            <a:r>
              <a:rPr sz="1950" spc="-135" baseline="-17094" dirty="0">
                <a:latin typeface="STIXGeneral"/>
                <a:cs typeface="STIXGeneral"/>
              </a:rPr>
              <a:t>2</a:t>
            </a:r>
            <a:r>
              <a:rPr sz="1800" spc="-90" dirty="0">
                <a:latin typeface="STIXGeneral"/>
                <a:cs typeface="STIXGeneral"/>
              </a:rPr>
              <a:t>,</a:t>
            </a:r>
            <a:r>
              <a:rPr sz="1800" spc="-125" dirty="0">
                <a:latin typeface="STIXGeneral"/>
                <a:cs typeface="STIXGeneral"/>
              </a:rPr>
              <a:t> </a:t>
            </a:r>
            <a:r>
              <a:rPr sz="1800" spc="-140" dirty="0">
                <a:latin typeface="STIXGeneral"/>
                <a:cs typeface="STIXGeneral"/>
              </a:rPr>
              <a:t>⋯</a:t>
            </a:r>
            <a:r>
              <a:rPr sz="1800" spc="-135" dirty="0">
                <a:latin typeface="STIXGeneral"/>
                <a:cs typeface="STIXGeneral"/>
              </a:rPr>
              <a:t> </a:t>
            </a:r>
            <a:r>
              <a:rPr sz="1800" spc="-90" dirty="0">
                <a:latin typeface="STIXGeneral"/>
                <a:cs typeface="STIXGeneral"/>
              </a:rPr>
              <a:t>,</a:t>
            </a:r>
            <a:r>
              <a:rPr sz="1800" spc="-11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𝑋</a:t>
            </a:r>
            <a:r>
              <a:rPr sz="1950" baseline="-17094" dirty="0">
                <a:latin typeface="STIXGeneral"/>
                <a:cs typeface="STIXGeneral"/>
              </a:rPr>
              <a:t>𝑛</a:t>
            </a:r>
            <a:r>
              <a:rPr sz="1800" dirty="0">
                <a:latin typeface="STIXGeneral"/>
                <a:cs typeface="STIXGeneral"/>
              </a:rPr>
              <a:t>)</a:t>
            </a:r>
            <a:r>
              <a:rPr sz="1800" spc="85" dirty="0">
                <a:latin typeface="STIXGeneral"/>
                <a:cs typeface="STIXGeneral"/>
              </a:rPr>
              <a:t> </a:t>
            </a:r>
            <a:r>
              <a:rPr sz="1800" spc="60" dirty="0">
                <a:latin typeface="STIXGeneral"/>
                <a:cs typeface="STIXGeneral"/>
              </a:rPr>
              <a:t>=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38700" y="4524121"/>
            <a:ext cx="1633855" cy="15240"/>
          </a:xfrm>
          <a:custGeom>
            <a:avLst/>
            <a:gdLst/>
            <a:ahLst/>
            <a:cxnLst/>
            <a:rect l="l" t="t" r="r" b="b"/>
            <a:pathLst>
              <a:path w="1633854" h="15239">
                <a:moveTo>
                  <a:pt x="1633727" y="0"/>
                </a:moveTo>
                <a:lnTo>
                  <a:pt x="0" y="0"/>
                </a:lnTo>
                <a:lnTo>
                  <a:pt x="0" y="15239"/>
                </a:lnTo>
                <a:lnTo>
                  <a:pt x="1633727" y="15239"/>
                </a:lnTo>
                <a:lnTo>
                  <a:pt x="16337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26533" y="4183126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STIXGeneral"/>
                <a:cs typeface="STIXGeneral"/>
              </a:rPr>
              <a:t>𝑒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85613" y="4224273"/>
            <a:ext cx="107314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14" dirty="0">
                <a:latin typeface="STIXGeneral"/>
                <a:cs typeface="STIXGeneral"/>
              </a:rPr>
              <a:t>0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51501" y="4160265"/>
            <a:ext cx="487680" cy="2154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70" dirty="0">
                <a:latin typeface="STIXGeneral"/>
                <a:cs typeface="STIXGeneral"/>
              </a:rPr>
              <a:t>𝑤</a:t>
            </a:r>
            <a:r>
              <a:rPr sz="1300" spc="345" dirty="0">
                <a:latin typeface="STIXGeneral"/>
                <a:cs typeface="STIXGeneral"/>
              </a:rPr>
              <a:t> </a:t>
            </a:r>
            <a:r>
              <a:rPr sz="1300" spc="105" dirty="0">
                <a:latin typeface="STIXGeneral"/>
                <a:cs typeface="STIXGeneral"/>
              </a:rPr>
              <a:t>+</a:t>
            </a:r>
            <a:r>
              <a:rPr lang="en-US" sz="1950" spc="165" baseline="2136" dirty="0">
                <a:latin typeface="STIXGeneral"/>
                <a:cs typeface="STIXGeneral"/>
              </a:rPr>
              <a:t> ∑</a:t>
            </a:r>
            <a:endParaRPr sz="1950" baseline="2136" dirty="0">
              <a:latin typeface="STIXGeneral"/>
              <a:cs typeface="STIXGener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13272" y="4117594"/>
            <a:ext cx="259715" cy="3136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115"/>
              </a:lnSpc>
              <a:spcBef>
                <a:spcPts val="130"/>
              </a:spcBef>
            </a:pPr>
            <a:r>
              <a:rPr sz="1050" spc="190" dirty="0">
                <a:latin typeface="STIXGeneral"/>
                <a:cs typeface="STIXGeneral"/>
              </a:rPr>
              <a:t>𝑛</a:t>
            </a:r>
            <a:endParaRPr sz="1050">
              <a:latin typeface="STIXGeneral"/>
              <a:cs typeface="STIXGeneral"/>
            </a:endParaRPr>
          </a:p>
          <a:p>
            <a:pPr marL="12700">
              <a:lnSpc>
                <a:spcPts val="1115"/>
              </a:lnSpc>
            </a:pPr>
            <a:r>
              <a:rPr sz="1050" spc="60" dirty="0">
                <a:latin typeface="STIXGeneral"/>
                <a:cs typeface="STIXGeneral"/>
              </a:rPr>
              <a:t>𝑖=1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59145" y="4160265"/>
            <a:ext cx="43751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-20" dirty="0">
                <a:latin typeface="STIXGeneral"/>
                <a:cs typeface="STIXGeneral"/>
              </a:rPr>
              <a:t>𝑤</a:t>
            </a:r>
            <a:r>
              <a:rPr sz="1575" spc="-30" baseline="-15873" dirty="0">
                <a:latin typeface="STIXGeneral"/>
                <a:cs typeface="STIXGeneral"/>
              </a:rPr>
              <a:t>𝑖</a:t>
            </a:r>
            <a:r>
              <a:rPr sz="1300" spc="-20" dirty="0">
                <a:latin typeface="STIXGeneral"/>
                <a:cs typeface="STIXGeneral"/>
              </a:rPr>
              <a:t>𝑋</a:t>
            </a:r>
            <a:r>
              <a:rPr sz="1575" spc="-30" baseline="-15873" dirty="0">
                <a:latin typeface="STIXGeneral"/>
                <a:cs typeface="STIXGeneral"/>
              </a:rPr>
              <a:t>𝑖</a:t>
            </a:r>
            <a:endParaRPr sz="1575" baseline="-15873">
              <a:latin typeface="STIXGeneral"/>
              <a:cs typeface="STIXGener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26634" y="4550791"/>
            <a:ext cx="540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latin typeface="STIXGeneral"/>
                <a:cs typeface="STIXGeneral"/>
              </a:rPr>
              <a:t>1</a:t>
            </a:r>
            <a:r>
              <a:rPr sz="1800" spc="-45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+</a:t>
            </a:r>
            <a:r>
              <a:rPr sz="1800" spc="-45" dirty="0">
                <a:latin typeface="STIXGeneral"/>
                <a:cs typeface="STIXGeneral"/>
              </a:rPr>
              <a:t> </a:t>
            </a:r>
            <a:r>
              <a:rPr sz="1800" spc="35" dirty="0">
                <a:latin typeface="STIXGeneral"/>
                <a:cs typeface="STIXGeneral"/>
              </a:rPr>
              <a:t>𝑒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86780" y="4591939"/>
            <a:ext cx="107314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14" dirty="0">
                <a:latin typeface="STIXGeneral"/>
                <a:cs typeface="STIXGeneral"/>
              </a:rPr>
              <a:t>0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52669" y="4527930"/>
            <a:ext cx="487680" cy="2154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70" dirty="0">
                <a:latin typeface="STIXGeneral"/>
                <a:cs typeface="STIXGeneral"/>
              </a:rPr>
              <a:t>𝑤</a:t>
            </a:r>
            <a:r>
              <a:rPr sz="1300" spc="345" dirty="0">
                <a:latin typeface="STIXGeneral"/>
                <a:cs typeface="STIXGeneral"/>
              </a:rPr>
              <a:t> </a:t>
            </a:r>
            <a:r>
              <a:rPr sz="1300" spc="105" dirty="0">
                <a:latin typeface="STIXGeneral"/>
                <a:cs typeface="STIXGeneral"/>
              </a:rPr>
              <a:t>+</a:t>
            </a:r>
            <a:r>
              <a:rPr lang="en-US" sz="1950" spc="165" baseline="2136" dirty="0">
                <a:latin typeface="STIXGeneral"/>
                <a:cs typeface="STIXGeneral"/>
              </a:rPr>
              <a:t> ∑</a:t>
            </a:r>
            <a:endParaRPr sz="1950" baseline="2136" dirty="0">
              <a:latin typeface="STIXGeneral"/>
              <a:cs typeface="STIXGener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12916" y="4613275"/>
            <a:ext cx="2609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65" dirty="0">
                <a:latin typeface="STIXGeneral"/>
                <a:cs typeface="STIXGeneral"/>
              </a:rPr>
              <a:t>𝑖=1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12916" y="4489830"/>
            <a:ext cx="12255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90" dirty="0">
                <a:latin typeface="STIXGeneral"/>
                <a:cs typeface="STIXGeneral"/>
              </a:rPr>
              <a:t>𝑛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58789" y="4527930"/>
            <a:ext cx="438784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-20" dirty="0">
                <a:latin typeface="STIXGeneral"/>
                <a:cs typeface="STIXGeneral"/>
              </a:rPr>
              <a:t>𝑤</a:t>
            </a:r>
            <a:r>
              <a:rPr sz="1575" spc="-30" baseline="-15873" dirty="0">
                <a:latin typeface="STIXGeneral"/>
                <a:cs typeface="STIXGeneral"/>
              </a:rPr>
              <a:t>𝑖</a:t>
            </a:r>
            <a:r>
              <a:rPr sz="1300" spc="-20" dirty="0">
                <a:latin typeface="STIXGeneral"/>
                <a:cs typeface="STIXGeneral"/>
              </a:rPr>
              <a:t>𝑋</a:t>
            </a:r>
            <a:r>
              <a:rPr sz="1575" spc="-30" baseline="-15873" dirty="0">
                <a:latin typeface="STIXGeneral"/>
                <a:cs typeface="STIXGeneral"/>
              </a:rPr>
              <a:t>𝑖</a:t>
            </a:r>
            <a:endParaRPr sz="1575" baseline="-15873">
              <a:latin typeface="STIXGeneral"/>
              <a:cs typeface="STIXGener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49450" y="3513073"/>
            <a:ext cx="1160145" cy="212090"/>
          </a:xfrm>
          <a:custGeom>
            <a:avLst/>
            <a:gdLst/>
            <a:ahLst/>
            <a:cxnLst/>
            <a:rect l="l" t="t" r="r" b="b"/>
            <a:pathLst>
              <a:path w="1160145" h="212089">
                <a:moveTo>
                  <a:pt x="1160018" y="1524"/>
                </a:moveTo>
                <a:lnTo>
                  <a:pt x="1142873" y="1524"/>
                </a:lnTo>
                <a:lnTo>
                  <a:pt x="1142873" y="209295"/>
                </a:lnTo>
                <a:lnTo>
                  <a:pt x="1160018" y="209295"/>
                </a:lnTo>
                <a:lnTo>
                  <a:pt x="1160018" y="1524"/>
                </a:lnTo>
                <a:close/>
              </a:path>
              <a:path w="1160145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8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53" y="206184"/>
                </a:lnTo>
                <a:lnTo>
                  <a:pt x="67563" y="211708"/>
                </a:lnTo>
                <a:lnTo>
                  <a:pt x="70231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4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70633" y="3443096"/>
            <a:ext cx="1251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40" dirty="0">
                <a:latin typeface="STIXGeneral"/>
                <a:cs typeface="STIXGeneral"/>
              </a:rPr>
              <a:t> </a:t>
            </a:r>
            <a:r>
              <a:rPr sz="1800" spc="114" dirty="0">
                <a:latin typeface="STIXGeneral"/>
                <a:cs typeface="STIXGeneral"/>
              </a:rPr>
              <a:t>𝑌</a:t>
            </a:r>
            <a:r>
              <a:rPr sz="1800" spc="110" dirty="0">
                <a:latin typeface="STIXGeneral"/>
                <a:cs typeface="STIXGeneral"/>
              </a:rPr>
              <a:t> =</a:t>
            </a:r>
            <a:r>
              <a:rPr sz="1800" spc="60" dirty="0">
                <a:latin typeface="STIXGeneral"/>
                <a:cs typeface="STIXGeneral"/>
              </a:rPr>
              <a:t> </a:t>
            </a:r>
            <a:r>
              <a:rPr sz="1800" spc="-10" dirty="0">
                <a:latin typeface="STIXGeneral"/>
                <a:cs typeface="STIXGeneral"/>
              </a:rPr>
              <a:t>𝑓𝑎𝑙𝑠𝑒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50742" y="3443096"/>
            <a:ext cx="1637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STIXGeneral"/>
                <a:cs typeface="STIXGeneral"/>
              </a:rPr>
              <a:t>𝑋</a:t>
            </a:r>
            <a:r>
              <a:rPr sz="1950" spc="-157" baseline="-14957" dirty="0">
                <a:latin typeface="STIXGeneral"/>
                <a:cs typeface="STIXGeneral"/>
              </a:rPr>
              <a:t>1</a:t>
            </a:r>
            <a:r>
              <a:rPr sz="1800" spc="-105" dirty="0">
                <a:latin typeface="STIXGeneral"/>
                <a:cs typeface="STIXGeneral"/>
              </a:rPr>
              <a:t>,</a:t>
            </a:r>
            <a:r>
              <a:rPr sz="1800" spc="-125" dirty="0">
                <a:latin typeface="STIXGeneral"/>
                <a:cs typeface="STIXGeneral"/>
              </a:rPr>
              <a:t> </a:t>
            </a:r>
            <a:r>
              <a:rPr sz="1800" spc="-90" dirty="0">
                <a:latin typeface="STIXGeneral"/>
                <a:cs typeface="STIXGeneral"/>
              </a:rPr>
              <a:t>𝑋</a:t>
            </a:r>
            <a:r>
              <a:rPr sz="1950" spc="-135" baseline="-14957" dirty="0">
                <a:latin typeface="STIXGeneral"/>
                <a:cs typeface="STIXGeneral"/>
              </a:rPr>
              <a:t>2</a:t>
            </a:r>
            <a:r>
              <a:rPr sz="1800" spc="-90" dirty="0">
                <a:latin typeface="STIXGeneral"/>
                <a:cs typeface="STIXGeneral"/>
              </a:rPr>
              <a:t>,</a:t>
            </a:r>
            <a:r>
              <a:rPr sz="1800" spc="-120" dirty="0">
                <a:latin typeface="STIXGeneral"/>
                <a:cs typeface="STIXGeneral"/>
              </a:rPr>
              <a:t> </a:t>
            </a:r>
            <a:r>
              <a:rPr sz="1800" spc="-140" dirty="0">
                <a:latin typeface="STIXGeneral"/>
                <a:cs typeface="STIXGeneral"/>
              </a:rPr>
              <a:t>⋯</a:t>
            </a:r>
            <a:r>
              <a:rPr sz="1800" spc="-135" dirty="0">
                <a:latin typeface="STIXGeneral"/>
                <a:cs typeface="STIXGeneral"/>
              </a:rPr>
              <a:t> </a:t>
            </a:r>
            <a:r>
              <a:rPr sz="1800" spc="-90" dirty="0">
                <a:latin typeface="STIXGeneral"/>
                <a:cs typeface="STIXGeneral"/>
              </a:rPr>
              <a:t>,</a:t>
            </a:r>
            <a:r>
              <a:rPr sz="1800" spc="-12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𝑋</a:t>
            </a:r>
            <a:r>
              <a:rPr sz="1950" baseline="-14957" dirty="0">
                <a:latin typeface="STIXGeneral"/>
                <a:cs typeface="STIXGeneral"/>
              </a:rPr>
              <a:t>𝑛</a:t>
            </a:r>
            <a:r>
              <a:rPr sz="1800" dirty="0">
                <a:latin typeface="STIXGeneral"/>
                <a:cs typeface="STIXGeneral"/>
              </a:rPr>
              <a:t>)</a:t>
            </a:r>
            <a:r>
              <a:rPr sz="1800" spc="95" dirty="0">
                <a:latin typeface="STIXGeneral"/>
                <a:cs typeface="STIXGeneral"/>
              </a:rPr>
              <a:t> </a:t>
            </a:r>
            <a:r>
              <a:rPr sz="1800" spc="60" dirty="0">
                <a:latin typeface="STIXGeneral"/>
                <a:cs typeface="STIXGeneral"/>
              </a:rPr>
              <a:t>=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12791" y="3610355"/>
            <a:ext cx="1633855" cy="15240"/>
          </a:xfrm>
          <a:custGeom>
            <a:avLst/>
            <a:gdLst/>
            <a:ahLst/>
            <a:cxnLst/>
            <a:rect l="l" t="t" r="r" b="b"/>
            <a:pathLst>
              <a:path w="1633854" h="15239">
                <a:moveTo>
                  <a:pt x="1633728" y="0"/>
                </a:moveTo>
                <a:lnTo>
                  <a:pt x="0" y="0"/>
                </a:lnTo>
                <a:lnTo>
                  <a:pt x="0" y="15240"/>
                </a:lnTo>
                <a:lnTo>
                  <a:pt x="1633728" y="15240"/>
                </a:lnTo>
                <a:lnTo>
                  <a:pt x="16337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553836" y="326936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5" dirty="0">
                <a:latin typeface="STIXGeneral"/>
                <a:cs typeface="STIXGeneral"/>
              </a:rPr>
              <a:t>1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00727" y="3636645"/>
            <a:ext cx="540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latin typeface="STIXGeneral"/>
                <a:cs typeface="STIXGeneral"/>
              </a:rPr>
              <a:t>1</a:t>
            </a:r>
            <a:r>
              <a:rPr sz="1800" spc="-45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+</a:t>
            </a:r>
            <a:r>
              <a:rPr sz="1800" spc="-45" dirty="0">
                <a:latin typeface="STIXGeneral"/>
                <a:cs typeface="STIXGeneral"/>
              </a:rPr>
              <a:t> </a:t>
            </a:r>
            <a:r>
              <a:rPr sz="1800" spc="35" dirty="0">
                <a:latin typeface="STIXGeneral"/>
                <a:cs typeface="STIXGeneral"/>
              </a:rPr>
              <a:t>𝑒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60872" y="3677792"/>
            <a:ext cx="107314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14" dirty="0">
                <a:latin typeface="STIXGeneral"/>
                <a:cs typeface="STIXGeneral"/>
              </a:rPr>
              <a:t>0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26760" y="3613784"/>
            <a:ext cx="487680" cy="2154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70" dirty="0">
                <a:latin typeface="STIXGeneral"/>
                <a:cs typeface="STIXGeneral"/>
              </a:rPr>
              <a:t>𝑤</a:t>
            </a:r>
            <a:r>
              <a:rPr sz="1300" spc="330" dirty="0">
                <a:latin typeface="STIXGeneral"/>
                <a:cs typeface="STIXGeneral"/>
              </a:rPr>
              <a:t> </a:t>
            </a:r>
            <a:r>
              <a:rPr sz="1300" spc="110" dirty="0">
                <a:latin typeface="STIXGeneral"/>
                <a:cs typeface="STIXGeneral"/>
              </a:rPr>
              <a:t>+</a:t>
            </a:r>
            <a:r>
              <a:rPr lang="en-US" sz="1950" spc="165" baseline="2136" dirty="0">
                <a:latin typeface="STIXGeneral"/>
                <a:cs typeface="STIXGeneral"/>
              </a:rPr>
              <a:t>∑</a:t>
            </a:r>
            <a:endParaRPr sz="1950" baseline="2136" dirty="0">
              <a:latin typeface="STIXGeneral"/>
              <a:cs typeface="STIXGener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87009" y="3699129"/>
            <a:ext cx="25971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60" dirty="0">
                <a:latin typeface="STIXGeneral"/>
                <a:cs typeface="STIXGeneral"/>
              </a:rPr>
              <a:t>𝑖=1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87009" y="3575685"/>
            <a:ext cx="12255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90" dirty="0">
                <a:latin typeface="STIXGeneral"/>
                <a:cs typeface="STIXGeneral"/>
              </a:rPr>
              <a:t>𝑛</a:t>
            </a:r>
            <a:endParaRPr sz="1050">
              <a:latin typeface="STIXGeneral"/>
              <a:cs typeface="STIXGener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32880" y="3613784"/>
            <a:ext cx="438784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-20" dirty="0">
                <a:latin typeface="STIXGeneral"/>
                <a:cs typeface="STIXGeneral"/>
              </a:rPr>
              <a:t>𝑤</a:t>
            </a:r>
            <a:r>
              <a:rPr sz="1575" spc="-30" baseline="-15873" dirty="0">
                <a:latin typeface="STIXGeneral"/>
                <a:cs typeface="STIXGeneral"/>
              </a:rPr>
              <a:t>𝑖</a:t>
            </a:r>
            <a:r>
              <a:rPr sz="1300" spc="-20" dirty="0">
                <a:latin typeface="STIXGeneral"/>
                <a:cs typeface="STIXGeneral"/>
              </a:rPr>
              <a:t>𝑋</a:t>
            </a:r>
            <a:r>
              <a:rPr sz="1575" spc="-30" baseline="-15873" dirty="0">
                <a:latin typeface="STIXGeneral"/>
                <a:cs typeface="STIXGeneral"/>
              </a:rPr>
              <a:t>𝑖</a:t>
            </a:r>
            <a:endParaRPr sz="1575" baseline="-15873">
              <a:latin typeface="STIXGeneral"/>
              <a:cs typeface="STIXGener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Some</a:t>
            </a:r>
            <a:r>
              <a:rPr cap="small" spc="240" dirty="0"/>
              <a:t> </a:t>
            </a:r>
            <a:r>
              <a:rPr cap="small" spc="135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597278"/>
            <a:ext cx="7392034" cy="362267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62585" indent="-273685">
              <a:lnSpc>
                <a:spcPct val="100000"/>
              </a:lnSpc>
              <a:spcBef>
                <a:spcPts val="530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362585" algn="l"/>
              </a:tabLst>
            </a:pPr>
            <a:r>
              <a:rPr sz="1800" spc="105" dirty="0">
                <a:latin typeface="Times New Roman"/>
                <a:cs typeface="Times New Roman"/>
              </a:rPr>
              <a:t>Given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195" dirty="0">
                <a:latin typeface="Times New Roman"/>
                <a:cs typeface="Times New Roman"/>
              </a:rPr>
              <a:t>a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domain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30" dirty="0">
                <a:latin typeface="Times New Roman"/>
                <a:cs typeface="Times New Roman"/>
              </a:rPr>
              <a:t>with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i="1" spc="195" dirty="0">
                <a:latin typeface="Times New Roman"/>
                <a:cs typeface="Times New Roman"/>
              </a:rPr>
              <a:t>n</a:t>
            </a:r>
            <a:r>
              <a:rPr sz="1800" i="1" spc="60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variables,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STIXGeneral"/>
                <a:cs typeface="STIXGeneral"/>
              </a:rPr>
              <a:t>𝑋</a:t>
            </a:r>
            <a:r>
              <a:rPr sz="1950" spc="-157" baseline="-14957" dirty="0">
                <a:latin typeface="STIXGeneral"/>
                <a:cs typeface="STIXGeneral"/>
              </a:rPr>
              <a:t>1</a:t>
            </a:r>
            <a:r>
              <a:rPr sz="1800" spc="-105" dirty="0">
                <a:latin typeface="STIXGeneral"/>
                <a:cs typeface="STIXGeneral"/>
              </a:rPr>
              <a:t>,</a:t>
            </a:r>
            <a:r>
              <a:rPr sz="1800" spc="-140" dirty="0">
                <a:latin typeface="STIXGeneral"/>
                <a:cs typeface="STIXGeneral"/>
              </a:rPr>
              <a:t> </a:t>
            </a:r>
            <a:r>
              <a:rPr sz="1800" spc="-90" dirty="0">
                <a:latin typeface="STIXGeneral"/>
                <a:cs typeface="STIXGeneral"/>
              </a:rPr>
              <a:t>𝑋</a:t>
            </a:r>
            <a:r>
              <a:rPr sz="1950" spc="-135" baseline="-14957" dirty="0">
                <a:latin typeface="STIXGeneral"/>
                <a:cs typeface="STIXGeneral"/>
              </a:rPr>
              <a:t>2</a:t>
            </a:r>
            <a:r>
              <a:rPr sz="1800" spc="-90" dirty="0">
                <a:latin typeface="STIXGeneral"/>
                <a:cs typeface="STIXGeneral"/>
              </a:rPr>
              <a:t>,</a:t>
            </a:r>
            <a:r>
              <a:rPr sz="1800" spc="-145" dirty="0">
                <a:latin typeface="STIXGeneral"/>
                <a:cs typeface="STIXGeneral"/>
              </a:rPr>
              <a:t> </a:t>
            </a:r>
            <a:r>
              <a:rPr sz="1800" spc="-450" dirty="0">
                <a:latin typeface="STIXGeneral"/>
                <a:cs typeface="STIXGeneral"/>
              </a:rPr>
              <a:t>…</a:t>
            </a:r>
            <a:r>
              <a:rPr sz="1800" spc="-150" dirty="0">
                <a:latin typeface="STIXGeneral"/>
                <a:cs typeface="STIXGeneral"/>
              </a:rPr>
              <a:t> </a:t>
            </a:r>
            <a:r>
              <a:rPr sz="1800" spc="-90" dirty="0">
                <a:latin typeface="STIXGeneral"/>
                <a:cs typeface="STIXGeneral"/>
              </a:rPr>
              <a:t>,</a:t>
            </a:r>
            <a:r>
              <a:rPr sz="1800" spc="-13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𝑋</a:t>
            </a:r>
            <a:r>
              <a:rPr sz="1950" baseline="-14957" dirty="0">
                <a:latin typeface="STIXGeneral"/>
                <a:cs typeface="STIXGeneral"/>
              </a:rPr>
              <a:t>𝑛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each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which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150" dirty="0">
                <a:latin typeface="Times New Roman"/>
                <a:cs typeface="Times New Roman"/>
              </a:rPr>
              <a:t>has</a:t>
            </a:r>
            <a:endParaRPr sz="1800" dirty="0">
              <a:latin typeface="Times New Roman"/>
              <a:cs typeface="Times New Roman"/>
            </a:endParaRPr>
          </a:p>
          <a:p>
            <a:pPr marL="362585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STIXGeneral"/>
                <a:cs typeface="STIXGeneral"/>
              </a:rPr>
              <a:t>𝑣</a:t>
            </a:r>
            <a:r>
              <a:rPr sz="1950" baseline="-14957" dirty="0">
                <a:latin typeface="STIXGeneral"/>
                <a:cs typeface="STIXGeneral"/>
              </a:rPr>
              <a:t>1</a:t>
            </a:r>
            <a:r>
              <a:rPr sz="1800" dirty="0">
                <a:latin typeface="STIXGeneral"/>
                <a:cs typeface="STIXGeneral"/>
              </a:rPr>
              <a:t>,</a:t>
            </a:r>
            <a:r>
              <a:rPr sz="1800" spc="-155" dirty="0">
                <a:latin typeface="STIXGeneral"/>
                <a:cs typeface="STIXGeneral"/>
              </a:rPr>
              <a:t> </a:t>
            </a:r>
            <a:r>
              <a:rPr sz="1800" spc="50" dirty="0">
                <a:latin typeface="STIXGeneral"/>
                <a:cs typeface="STIXGeneral"/>
              </a:rPr>
              <a:t>𝑣</a:t>
            </a:r>
            <a:r>
              <a:rPr sz="1950" spc="75" baseline="-14957" dirty="0">
                <a:latin typeface="STIXGeneral"/>
                <a:cs typeface="STIXGeneral"/>
              </a:rPr>
              <a:t>2</a:t>
            </a:r>
            <a:r>
              <a:rPr sz="1800" spc="50" dirty="0">
                <a:latin typeface="STIXGeneral"/>
                <a:cs typeface="STIXGeneral"/>
              </a:rPr>
              <a:t>,</a:t>
            </a:r>
            <a:r>
              <a:rPr sz="1800" spc="-150" dirty="0">
                <a:latin typeface="STIXGeneral"/>
                <a:cs typeface="STIXGeneral"/>
              </a:rPr>
              <a:t> </a:t>
            </a:r>
            <a:r>
              <a:rPr sz="1800" spc="-450" dirty="0">
                <a:latin typeface="STIXGeneral"/>
                <a:cs typeface="STIXGeneral"/>
              </a:rPr>
              <a:t>…</a:t>
            </a:r>
            <a:r>
              <a:rPr sz="1800" spc="-135" dirty="0">
                <a:latin typeface="STIXGeneral"/>
                <a:cs typeface="STIXGeneral"/>
              </a:rPr>
              <a:t> </a:t>
            </a:r>
            <a:r>
              <a:rPr sz="1800" spc="-90" dirty="0">
                <a:latin typeface="STIXGeneral"/>
                <a:cs typeface="STIXGeneral"/>
              </a:rPr>
              <a:t>,</a:t>
            </a:r>
            <a:r>
              <a:rPr sz="1800" spc="-140" dirty="0">
                <a:latin typeface="STIXGeneral"/>
                <a:cs typeface="STIXGeneral"/>
              </a:rPr>
              <a:t> </a:t>
            </a:r>
            <a:r>
              <a:rPr sz="1800" spc="80" dirty="0">
                <a:latin typeface="STIXGeneral"/>
                <a:cs typeface="STIXGeneral"/>
              </a:rPr>
              <a:t>𝑣</a:t>
            </a:r>
            <a:r>
              <a:rPr sz="1950" spc="120" baseline="-14957" dirty="0">
                <a:latin typeface="STIXGeneral"/>
                <a:cs typeface="STIXGeneral"/>
              </a:rPr>
              <a:t>𝑛</a:t>
            </a:r>
            <a:r>
              <a:rPr sz="1950" spc="412" baseline="-14957" dirty="0">
                <a:latin typeface="STIXGeneral"/>
                <a:cs typeface="STIXGeneral"/>
              </a:rPr>
              <a:t> </a:t>
            </a:r>
            <a:r>
              <a:rPr sz="1800" spc="80" dirty="0">
                <a:latin typeface="Times New Roman"/>
                <a:cs typeface="Times New Roman"/>
              </a:rPr>
              <a:t>possible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values,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65" dirty="0">
                <a:latin typeface="Times New Roman"/>
                <a:cs typeface="Times New Roman"/>
              </a:rPr>
              <a:t>what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is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the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Times New Roman"/>
                <a:cs typeface="Times New Roman"/>
              </a:rPr>
              <a:t>size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the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130" dirty="0">
                <a:latin typeface="Times New Roman"/>
                <a:cs typeface="Times New Roman"/>
              </a:rPr>
              <a:t>instance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space?</a:t>
            </a:r>
            <a:endParaRPr sz="1800" dirty="0">
              <a:latin typeface="Times New Roman"/>
              <a:cs typeface="Times New Roman"/>
            </a:endParaRPr>
          </a:p>
          <a:p>
            <a:pPr marL="362585" indent="-273685">
              <a:lnSpc>
                <a:spcPct val="100000"/>
              </a:lnSpc>
              <a:spcBef>
                <a:spcPts val="1030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362585" algn="l"/>
              </a:tabLst>
            </a:pPr>
            <a:r>
              <a:rPr sz="1800" spc="105" dirty="0">
                <a:latin typeface="Times New Roman"/>
                <a:cs typeface="Times New Roman"/>
              </a:rPr>
              <a:t>Given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195" dirty="0">
                <a:latin typeface="Times New Roman"/>
                <a:cs typeface="Times New Roman"/>
              </a:rPr>
              <a:t>a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30" dirty="0">
                <a:latin typeface="Times New Roman"/>
                <a:cs typeface="Times New Roman"/>
              </a:rPr>
              <a:t>sample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dataset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165" dirty="0">
                <a:latin typeface="Times New Roman"/>
                <a:cs typeface="Times New Roman"/>
              </a:rPr>
              <a:t>and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95" dirty="0">
                <a:latin typeface="Times New Roman"/>
                <a:cs typeface="Times New Roman"/>
              </a:rPr>
              <a:t>a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20" dirty="0">
                <a:latin typeface="Times New Roman"/>
                <a:cs typeface="Times New Roman"/>
              </a:rPr>
              <a:t>hypothesis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i="1" spc="120" dirty="0">
                <a:latin typeface="Times New Roman"/>
                <a:cs typeface="Times New Roman"/>
              </a:rPr>
              <a:t>h</a:t>
            </a:r>
            <a:r>
              <a:rPr sz="1800" spc="120" dirty="0">
                <a:latin typeface="Times New Roman"/>
                <a:cs typeface="Times New Roman"/>
              </a:rPr>
              <a:t>,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calculate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the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30" dirty="0">
                <a:latin typeface="Times New Roman"/>
                <a:cs typeface="Times New Roman"/>
              </a:rPr>
              <a:t>mean,</a:t>
            </a:r>
            <a:endParaRPr sz="1800" dirty="0">
              <a:latin typeface="Times New Roman"/>
              <a:cs typeface="Times New Roman"/>
            </a:endParaRPr>
          </a:p>
          <a:p>
            <a:pPr marL="362585">
              <a:lnSpc>
                <a:spcPct val="100000"/>
              </a:lnSpc>
              <a:spcBef>
                <a:spcPts val="430"/>
              </a:spcBef>
            </a:pPr>
            <a:r>
              <a:rPr sz="1800" spc="114" dirty="0">
                <a:latin typeface="Times New Roman"/>
                <a:cs typeface="Times New Roman"/>
              </a:rPr>
              <a:t>variance,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165" dirty="0">
                <a:latin typeface="Times New Roman"/>
                <a:cs typeface="Times New Roman"/>
              </a:rPr>
              <a:t>and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65" dirty="0">
                <a:latin typeface="Times New Roman"/>
                <a:cs typeface="Times New Roman"/>
              </a:rPr>
              <a:t>95%</a:t>
            </a:r>
            <a:r>
              <a:rPr sz="1800" spc="75" dirty="0">
                <a:latin typeface="Times New Roman"/>
                <a:cs typeface="Times New Roman"/>
              </a:rPr>
              <a:t> confidence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interval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Times New Roman"/>
                <a:cs typeface="Times New Roman"/>
              </a:rPr>
              <a:t>for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the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error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75" dirty="0">
                <a:latin typeface="Times New Roman"/>
                <a:cs typeface="Times New Roman"/>
              </a:rPr>
              <a:t>rate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i="1" spc="145" dirty="0">
                <a:latin typeface="Times New Roman"/>
                <a:cs typeface="Times New Roman"/>
              </a:rPr>
              <a:t>h</a:t>
            </a:r>
            <a:endParaRPr sz="1800" dirty="0">
              <a:latin typeface="Times New Roman"/>
              <a:cs typeface="Times New Roman"/>
            </a:endParaRPr>
          </a:p>
          <a:p>
            <a:pPr marL="362585" marR="135890" indent="-274320">
              <a:lnSpc>
                <a:spcPct val="120000"/>
              </a:lnSpc>
              <a:spcBef>
                <a:spcPts val="605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362585" algn="l"/>
              </a:tabLst>
            </a:pPr>
            <a:r>
              <a:rPr sz="1800" spc="95" dirty="0">
                <a:latin typeface="Times New Roman"/>
                <a:cs typeface="Times New Roman"/>
              </a:rPr>
              <a:t>Type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130" dirty="0">
                <a:latin typeface="Times New Roman"/>
                <a:cs typeface="Times New Roman"/>
              </a:rPr>
              <a:t>I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error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75" dirty="0">
                <a:latin typeface="Times New Roman"/>
                <a:cs typeface="Times New Roman"/>
              </a:rPr>
              <a:t>has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cost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STIXGeneral"/>
                <a:cs typeface="STIXGeneral"/>
              </a:rPr>
              <a:t>𝑐</a:t>
            </a:r>
            <a:r>
              <a:rPr sz="1950" spc="75" baseline="-14957" dirty="0">
                <a:latin typeface="STIXGeneral"/>
                <a:cs typeface="STIXGeneral"/>
              </a:rPr>
              <a:t>1</a:t>
            </a:r>
            <a:r>
              <a:rPr sz="1950" spc="375" baseline="-14957" dirty="0">
                <a:latin typeface="STIXGeneral"/>
                <a:cs typeface="STIXGeneral"/>
              </a:rPr>
              <a:t> </a:t>
            </a:r>
            <a:r>
              <a:rPr sz="1800" spc="165" dirty="0">
                <a:latin typeface="Times New Roman"/>
                <a:cs typeface="Times New Roman"/>
              </a:rPr>
              <a:t>and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20" dirty="0">
                <a:latin typeface="Times New Roman"/>
                <a:cs typeface="Times New Roman"/>
              </a:rPr>
              <a:t>type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II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error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75" dirty="0">
                <a:latin typeface="Times New Roman"/>
                <a:cs typeface="Times New Roman"/>
              </a:rPr>
              <a:t>has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80" dirty="0">
                <a:latin typeface="Times New Roman"/>
                <a:cs typeface="Times New Roman"/>
              </a:rPr>
              <a:t>cost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STIXGeneral"/>
                <a:cs typeface="STIXGeneral"/>
              </a:rPr>
              <a:t>𝑐</a:t>
            </a:r>
            <a:r>
              <a:rPr sz="1950" spc="127" baseline="-14957" dirty="0">
                <a:latin typeface="STIXGeneral"/>
                <a:cs typeface="STIXGeneral"/>
              </a:rPr>
              <a:t>2</a:t>
            </a:r>
            <a:r>
              <a:rPr sz="1800" spc="85" dirty="0">
                <a:latin typeface="Times New Roman"/>
                <a:cs typeface="Times New Roman"/>
              </a:rPr>
              <a:t>.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Correct </a:t>
            </a:r>
            <a:r>
              <a:rPr sz="1800" spc="85" dirty="0">
                <a:latin typeface="Times New Roman"/>
                <a:cs typeface="Times New Roman"/>
              </a:rPr>
              <a:t>decisions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have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00" dirty="0">
                <a:latin typeface="Times New Roman"/>
                <a:cs typeface="Times New Roman"/>
              </a:rPr>
              <a:t>no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70" dirty="0">
                <a:latin typeface="Times New Roman"/>
                <a:cs typeface="Times New Roman"/>
              </a:rPr>
              <a:t>cost.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30" dirty="0">
                <a:latin typeface="Times New Roman"/>
                <a:cs typeface="Times New Roman"/>
              </a:rPr>
              <a:t>The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00" dirty="0">
                <a:latin typeface="Times New Roman"/>
                <a:cs typeface="Times New Roman"/>
              </a:rPr>
              <a:t>probability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the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Times New Roman"/>
                <a:cs typeface="Times New Roman"/>
              </a:rPr>
              <a:t>object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belonging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70" dirty="0">
                <a:latin typeface="Times New Roman"/>
                <a:cs typeface="Times New Roman"/>
              </a:rPr>
              <a:t>to </a:t>
            </a:r>
            <a:r>
              <a:rPr sz="1800" spc="95" dirty="0">
                <a:latin typeface="Times New Roman"/>
                <a:cs typeface="Times New Roman"/>
              </a:rPr>
              <a:t>Positive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class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is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i="1" spc="85" dirty="0">
                <a:latin typeface="Times New Roman"/>
                <a:cs typeface="Times New Roman"/>
              </a:rPr>
              <a:t>p</a:t>
            </a:r>
            <a:r>
              <a:rPr sz="1800" spc="85" dirty="0">
                <a:latin typeface="Times New Roman"/>
                <a:cs typeface="Times New Roman"/>
              </a:rPr>
              <a:t>.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Should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it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be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80" dirty="0">
                <a:latin typeface="Times New Roman"/>
                <a:cs typeface="Times New Roman"/>
              </a:rPr>
              <a:t>classified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as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Positive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or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Times New Roman"/>
                <a:cs typeface="Times New Roman"/>
              </a:rPr>
              <a:t>Negative?</a:t>
            </a:r>
            <a:endParaRPr sz="1800" dirty="0">
              <a:latin typeface="Times New Roman"/>
              <a:cs typeface="Times New Roman"/>
            </a:endParaRPr>
          </a:p>
          <a:p>
            <a:pPr marL="362585" marR="572135" indent="-274320">
              <a:lnSpc>
                <a:spcPct val="120000"/>
              </a:lnSpc>
              <a:spcBef>
                <a:spcPts val="600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362585" algn="l"/>
              </a:tabLst>
            </a:pPr>
            <a:r>
              <a:rPr sz="1800" spc="105" dirty="0">
                <a:latin typeface="Times New Roman"/>
                <a:cs typeface="Times New Roman"/>
              </a:rPr>
              <a:t>Given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i="1" spc="125" dirty="0">
                <a:latin typeface="Times New Roman"/>
                <a:cs typeface="Times New Roman"/>
              </a:rPr>
              <a:t>P(Symptoms|Diseases)</a:t>
            </a:r>
            <a:r>
              <a:rPr sz="1800" spc="125" dirty="0">
                <a:latin typeface="Times New Roman"/>
                <a:cs typeface="Times New Roman"/>
              </a:rPr>
              <a:t>,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i="1" spc="60" dirty="0">
                <a:latin typeface="Times New Roman"/>
                <a:cs typeface="Times New Roman"/>
              </a:rPr>
              <a:t>P(Diseases) </a:t>
            </a:r>
            <a:r>
              <a:rPr sz="1800" spc="165" dirty="0">
                <a:latin typeface="Times New Roman"/>
                <a:cs typeface="Times New Roman"/>
              </a:rPr>
              <a:t>and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i="1" spc="105" dirty="0">
                <a:latin typeface="Times New Roman"/>
                <a:cs typeface="Times New Roman"/>
              </a:rPr>
              <a:t>P(Symptoms)</a:t>
            </a:r>
            <a:r>
              <a:rPr sz="1800" spc="105" dirty="0">
                <a:latin typeface="Times New Roman"/>
                <a:cs typeface="Times New Roman"/>
              </a:rPr>
              <a:t>, </a:t>
            </a:r>
            <a:r>
              <a:rPr sz="1800" spc="110" dirty="0">
                <a:latin typeface="Times New Roman"/>
                <a:cs typeface="Times New Roman"/>
              </a:rPr>
              <a:t>calculate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i="1" spc="114" dirty="0">
                <a:latin typeface="Times New Roman"/>
                <a:cs typeface="Times New Roman"/>
              </a:rPr>
              <a:t>P(Diseases|Symptoms)</a:t>
            </a:r>
            <a:endParaRPr sz="1800" dirty="0">
              <a:latin typeface="Times New Roman"/>
              <a:cs typeface="Times New Roman"/>
            </a:endParaRPr>
          </a:p>
          <a:p>
            <a:pPr marL="362585" indent="-273685">
              <a:lnSpc>
                <a:spcPct val="100000"/>
              </a:lnSpc>
              <a:spcBef>
                <a:spcPts val="1035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362585" algn="l"/>
              </a:tabLst>
            </a:pPr>
            <a:r>
              <a:rPr sz="1800" spc="105" dirty="0">
                <a:latin typeface="Times New Roman"/>
                <a:cs typeface="Times New Roman"/>
              </a:rPr>
              <a:t>Given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95" dirty="0">
                <a:latin typeface="Times New Roman"/>
                <a:cs typeface="Times New Roman"/>
              </a:rPr>
              <a:t>a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100" dirty="0">
                <a:latin typeface="Times New Roman"/>
                <a:cs typeface="Times New Roman"/>
              </a:rPr>
              <a:t>probability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120" dirty="0">
                <a:latin typeface="Times New Roman"/>
                <a:cs typeface="Times New Roman"/>
              </a:rPr>
              <a:t>distribution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TIXGeneral"/>
                <a:cs typeface="STIXGeneral"/>
              </a:rPr>
              <a:t>𝑝</a:t>
            </a:r>
            <a:r>
              <a:rPr sz="1950" baseline="-14957" dirty="0">
                <a:latin typeface="STIXGeneral"/>
                <a:cs typeface="STIXGeneral"/>
              </a:rPr>
              <a:t>1</a:t>
            </a:r>
            <a:r>
              <a:rPr sz="1800" dirty="0">
                <a:latin typeface="STIXGeneral"/>
                <a:cs typeface="STIXGeneral"/>
              </a:rPr>
              <a:t>,</a:t>
            </a:r>
            <a:r>
              <a:rPr sz="1800" spc="-130" dirty="0">
                <a:latin typeface="STIXGeneral"/>
                <a:cs typeface="STIXGeneral"/>
              </a:rPr>
              <a:t> </a:t>
            </a:r>
            <a:r>
              <a:rPr sz="1800" spc="55" dirty="0">
                <a:latin typeface="STIXGeneral"/>
                <a:cs typeface="STIXGeneral"/>
              </a:rPr>
              <a:t>𝑝</a:t>
            </a:r>
            <a:r>
              <a:rPr sz="1950" spc="82" baseline="-14957" dirty="0">
                <a:latin typeface="STIXGeneral"/>
                <a:cs typeface="STIXGeneral"/>
              </a:rPr>
              <a:t>2</a:t>
            </a:r>
            <a:r>
              <a:rPr sz="1800" spc="55" dirty="0">
                <a:latin typeface="STIXGeneral"/>
                <a:cs typeface="STIXGeneral"/>
              </a:rPr>
              <a:t>,</a:t>
            </a:r>
            <a:r>
              <a:rPr sz="1800" spc="-145" dirty="0">
                <a:latin typeface="STIXGeneral"/>
                <a:cs typeface="STIXGeneral"/>
              </a:rPr>
              <a:t> </a:t>
            </a:r>
            <a:r>
              <a:rPr sz="1800" spc="-450" dirty="0">
                <a:latin typeface="STIXGeneral"/>
                <a:cs typeface="STIXGeneral"/>
              </a:rPr>
              <a:t>…</a:t>
            </a:r>
            <a:r>
              <a:rPr sz="1800" spc="-130" dirty="0">
                <a:latin typeface="STIXGeneral"/>
                <a:cs typeface="STIXGeneral"/>
              </a:rPr>
              <a:t> </a:t>
            </a:r>
            <a:r>
              <a:rPr sz="1800" spc="-90" dirty="0">
                <a:latin typeface="STIXGeneral"/>
                <a:cs typeface="STIXGeneral"/>
              </a:rPr>
              <a:t>,</a:t>
            </a:r>
            <a:r>
              <a:rPr sz="1800" spc="-135" dirty="0">
                <a:latin typeface="STIXGeneral"/>
                <a:cs typeface="STIXGeneral"/>
              </a:rPr>
              <a:t> </a:t>
            </a:r>
            <a:r>
              <a:rPr sz="1800" spc="100" dirty="0">
                <a:latin typeface="STIXGeneral"/>
                <a:cs typeface="STIXGeneral"/>
              </a:rPr>
              <a:t>𝑝</a:t>
            </a:r>
            <a:r>
              <a:rPr sz="1950" spc="150" baseline="-14957" dirty="0">
                <a:latin typeface="STIXGeneral"/>
                <a:cs typeface="STIXGeneral"/>
              </a:rPr>
              <a:t>𝑘</a:t>
            </a:r>
            <a:r>
              <a:rPr sz="1800" spc="100" dirty="0">
                <a:latin typeface="Times New Roman"/>
                <a:cs typeface="Times New Roman"/>
              </a:rPr>
              <a:t>,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calculate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20" dirty="0">
                <a:latin typeface="Times New Roman"/>
                <a:cs typeface="Times New Roman"/>
              </a:rPr>
              <a:t>its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entropy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6327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7D25-1B95-F06C-74AA-E251EBFF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45" dirty="0"/>
              <a:t>Logistic</a:t>
            </a:r>
            <a:r>
              <a:rPr lang="en-US" cap="small" spc="235" dirty="0"/>
              <a:t> </a:t>
            </a:r>
            <a:r>
              <a:rPr lang="en-US" cap="small" spc="140" dirty="0"/>
              <a:t>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3C343-2059-B479-D065-1C9A8D715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0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Optimization Problem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53B286-0EE8-9934-0819-812F966957DD}"/>
                  </a:ext>
                </a:extLst>
              </p:cNvPr>
              <p:cNvSpPr txBox="1"/>
              <p:nvPr/>
            </p:nvSpPr>
            <p:spPr>
              <a:xfrm>
                <a:off x="3352800" y="2010511"/>
                <a:ext cx="2743200" cy="607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acc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6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53B286-0EE8-9934-0819-812F96695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010511"/>
                <a:ext cx="2743200" cy="607415"/>
              </a:xfrm>
              <a:prstGeom prst="rect">
                <a:avLst/>
              </a:prstGeom>
              <a:blipFill>
                <a:blip r:embed="rId2"/>
                <a:stretch>
                  <a:fillRect l="-461" t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7256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Optimization Problem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53B286-0EE8-9934-0819-812F966957DD}"/>
                  </a:ext>
                </a:extLst>
              </p:cNvPr>
              <p:cNvSpPr txBox="1"/>
              <p:nvPr/>
            </p:nvSpPr>
            <p:spPr>
              <a:xfrm>
                <a:off x="3352800" y="2010511"/>
                <a:ext cx="2743200" cy="607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acc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6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53B286-0EE8-9934-0819-812F96695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010511"/>
                <a:ext cx="2743200" cy="607415"/>
              </a:xfrm>
              <a:prstGeom prst="rect">
                <a:avLst/>
              </a:prstGeom>
              <a:blipFill>
                <a:blip r:embed="rId2"/>
                <a:stretch>
                  <a:fillRect l="-461" t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4490B87-4650-2EA3-8188-E38D40896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8" t="9850"/>
          <a:stretch/>
        </p:blipFill>
        <p:spPr>
          <a:xfrm>
            <a:off x="3442017" y="3980793"/>
            <a:ext cx="1955165" cy="2140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1BE52-6491-C8E0-EC26-0EC07F4457B8}"/>
              </a:ext>
            </a:extLst>
          </p:cNvPr>
          <p:cNvSpPr txBox="1"/>
          <p:nvPr/>
        </p:nvSpPr>
        <p:spPr>
          <a:xfrm>
            <a:off x="2401570" y="3143526"/>
            <a:ext cx="4340860" cy="5136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Simple 1d Case – Convex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E514A-BAD9-7054-68DE-2D306A1E2B79}"/>
              </a:ext>
            </a:extLst>
          </p:cNvPr>
          <p:cNvSpPr txBox="1"/>
          <p:nvPr/>
        </p:nvSpPr>
        <p:spPr>
          <a:xfrm>
            <a:off x="5206682" y="3891494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1139B0-841C-711F-AA7C-FDBEFADFDF15}"/>
              </a:ext>
            </a:extLst>
          </p:cNvPr>
          <p:cNvCxnSpPr>
            <a:cxnSpLocks/>
          </p:cNvCxnSpPr>
          <p:nvPr/>
        </p:nvCxnSpPr>
        <p:spPr>
          <a:xfrm flipV="1">
            <a:off x="3124200" y="3892700"/>
            <a:ext cx="0" cy="22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CC9845-7F01-7CC7-3B40-F2E54542B0DB}"/>
              </a:ext>
            </a:extLst>
          </p:cNvPr>
          <p:cNvCxnSpPr>
            <a:cxnSpLocks/>
          </p:cNvCxnSpPr>
          <p:nvPr/>
        </p:nvCxnSpPr>
        <p:spPr>
          <a:xfrm>
            <a:off x="3124200" y="6172200"/>
            <a:ext cx="259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A10993-BAC2-A95B-FD16-B92C99C03FE8}"/>
                  </a:ext>
                </a:extLst>
              </p:cNvPr>
              <p:cNvSpPr txBox="1"/>
              <p:nvPr/>
            </p:nvSpPr>
            <p:spPr>
              <a:xfrm>
                <a:off x="2401570" y="3850796"/>
                <a:ext cx="609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A10993-BAC2-A95B-FD16-B92C99C03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70" y="3850796"/>
                <a:ext cx="609600" cy="369332"/>
              </a:xfrm>
              <a:prstGeom prst="rect">
                <a:avLst/>
              </a:prstGeom>
              <a:blipFill>
                <a:blip r:embed="rId4"/>
                <a:stretch>
                  <a:fillRect l="-40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0F2E00-9DF8-C046-77E8-A98ADAFB5A27}"/>
                  </a:ext>
                </a:extLst>
              </p:cNvPr>
              <p:cNvSpPr txBox="1"/>
              <p:nvPr/>
            </p:nvSpPr>
            <p:spPr>
              <a:xfrm>
                <a:off x="5397182" y="618928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0F2E00-9DF8-C046-77E8-A98ADAFB5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182" y="6189283"/>
                <a:ext cx="5334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283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35DDE-7EA3-B970-3B2F-36D8097F8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8" t="9850"/>
          <a:stretch/>
        </p:blipFill>
        <p:spPr>
          <a:xfrm>
            <a:off x="2781300" y="2099953"/>
            <a:ext cx="1955165" cy="2140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DA22C-D40E-89A0-9A70-CE2A9BF2B042}"/>
              </a:ext>
            </a:extLst>
          </p:cNvPr>
          <p:cNvSpPr txBox="1"/>
          <p:nvPr/>
        </p:nvSpPr>
        <p:spPr>
          <a:xfrm>
            <a:off x="4601966" y="2032864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4C23-BDE8-FE01-8D95-F970A087CA96}"/>
              </a:ext>
            </a:extLst>
          </p:cNvPr>
          <p:cNvSpPr txBox="1"/>
          <p:nvPr/>
        </p:nvSpPr>
        <p:spPr>
          <a:xfrm>
            <a:off x="762000" y="1575664"/>
            <a:ext cx="2711132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Informally: bowl-shaped </a:t>
            </a:r>
          </a:p>
        </p:txBody>
      </p:sp>
    </p:spTree>
    <p:extLst>
      <p:ext uri="{BB962C8B-B14F-4D97-AF65-F5344CB8AC3E}">
        <p14:creationId xmlns:p14="http://schemas.microsoft.com/office/powerpoint/2010/main" val="1839824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35DDE-7EA3-B970-3B2F-36D8097F8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8" t="9850"/>
          <a:stretch/>
        </p:blipFill>
        <p:spPr>
          <a:xfrm>
            <a:off x="2781300" y="2099953"/>
            <a:ext cx="1955165" cy="2140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DA22C-D40E-89A0-9A70-CE2A9BF2B042}"/>
              </a:ext>
            </a:extLst>
          </p:cNvPr>
          <p:cNvSpPr txBox="1"/>
          <p:nvPr/>
        </p:nvSpPr>
        <p:spPr>
          <a:xfrm>
            <a:off x="4601966" y="2032864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4C23-BDE8-FE01-8D95-F970A087CA96}"/>
              </a:ext>
            </a:extLst>
          </p:cNvPr>
          <p:cNvSpPr txBox="1"/>
          <p:nvPr/>
        </p:nvSpPr>
        <p:spPr>
          <a:xfrm>
            <a:off x="762000" y="1575664"/>
            <a:ext cx="2711132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Informally: bowl-shaped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E0EE23-84F6-0735-2996-692417B35102}"/>
              </a:ext>
            </a:extLst>
          </p:cNvPr>
          <p:cNvSpPr txBox="1"/>
          <p:nvPr/>
        </p:nvSpPr>
        <p:spPr>
          <a:xfrm>
            <a:off x="152400" y="4636005"/>
            <a:ext cx="7707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What property ensures the existence of only one local minimum?</a:t>
            </a:r>
          </a:p>
        </p:txBody>
      </p:sp>
    </p:spTree>
    <p:extLst>
      <p:ext uri="{BB962C8B-B14F-4D97-AF65-F5344CB8AC3E}">
        <p14:creationId xmlns:p14="http://schemas.microsoft.com/office/powerpoint/2010/main" val="26442614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35DDE-7EA3-B970-3B2F-36D8097F8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8" t="9850"/>
          <a:stretch/>
        </p:blipFill>
        <p:spPr>
          <a:xfrm>
            <a:off x="2781300" y="2099953"/>
            <a:ext cx="1955165" cy="2140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DA22C-D40E-89A0-9A70-CE2A9BF2B042}"/>
              </a:ext>
            </a:extLst>
          </p:cNvPr>
          <p:cNvSpPr txBox="1"/>
          <p:nvPr/>
        </p:nvSpPr>
        <p:spPr>
          <a:xfrm>
            <a:off x="4601966" y="2032864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4C23-BDE8-FE01-8D95-F970A087CA96}"/>
              </a:ext>
            </a:extLst>
          </p:cNvPr>
          <p:cNvSpPr txBox="1"/>
          <p:nvPr/>
        </p:nvSpPr>
        <p:spPr>
          <a:xfrm>
            <a:off x="152400" y="1627318"/>
            <a:ext cx="2711132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Informally: bowl-shaped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E0EE23-84F6-0735-2996-692417B35102}"/>
              </a:ext>
            </a:extLst>
          </p:cNvPr>
          <p:cNvSpPr txBox="1"/>
          <p:nvPr/>
        </p:nvSpPr>
        <p:spPr>
          <a:xfrm>
            <a:off x="152400" y="4636005"/>
            <a:ext cx="77072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What property ensures the existence of only one local minimum?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From left to right, the slope of function never decreases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/>
              <a:t>Derivative of the slope is always non-negative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618977-966D-FE80-B184-203C5BE457B6}"/>
                  </a:ext>
                </a:extLst>
              </p:cNvPr>
              <p:cNvSpPr txBox="1"/>
              <p:nvPr/>
            </p:nvSpPr>
            <p:spPr>
              <a:xfrm>
                <a:off x="5858450" y="2377962"/>
                <a:ext cx="2286000" cy="618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618977-966D-FE80-B184-203C5BE45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450" y="2377962"/>
                <a:ext cx="2286000" cy="618952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830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35DDE-7EA3-B970-3B2F-36D8097F8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8" t="9850"/>
          <a:stretch/>
        </p:blipFill>
        <p:spPr>
          <a:xfrm>
            <a:off x="2781300" y="2099953"/>
            <a:ext cx="1955165" cy="2140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DA22C-D40E-89A0-9A70-CE2A9BF2B042}"/>
              </a:ext>
            </a:extLst>
          </p:cNvPr>
          <p:cNvSpPr txBox="1"/>
          <p:nvPr/>
        </p:nvSpPr>
        <p:spPr>
          <a:xfrm>
            <a:off x="4601966" y="2032864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4C23-BDE8-FE01-8D95-F970A087CA96}"/>
              </a:ext>
            </a:extLst>
          </p:cNvPr>
          <p:cNvSpPr txBox="1"/>
          <p:nvPr/>
        </p:nvSpPr>
        <p:spPr>
          <a:xfrm>
            <a:off x="304800" y="1575664"/>
            <a:ext cx="2711132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Informally: bowl-shaped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0EE23-84F6-0735-2996-692417B35102}"/>
                  </a:ext>
                </a:extLst>
              </p:cNvPr>
              <p:cNvSpPr txBox="1"/>
              <p:nvPr/>
            </p:nvSpPr>
            <p:spPr>
              <a:xfrm>
                <a:off x="152400" y="4636005"/>
                <a:ext cx="7707252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/>
                  <a:t>What property ensures the existence of only one local minimum?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From left to right, the slope of function never decreases</a:t>
                </a:r>
              </a:p>
              <a:p>
                <a:pPr marL="1200150" lvl="2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Derivative of the slope is always non-negative</a:t>
                </a:r>
              </a:p>
              <a:p>
                <a:pPr marL="1200150" lvl="2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Second derivative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always non-negative</a:t>
                </a:r>
              </a:p>
              <a:p>
                <a:pPr marL="1200150" lvl="2" indent="-285750" algn="just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0EE23-84F6-0735-2996-692417B35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636005"/>
                <a:ext cx="7707252" cy="1754326"/>
              </a:xfrm>
              <a:prstGeom prst="rect">
                <a:avLst/>
              </a:prstGeom>
              <a:blipFill>
                <a:blip r:embed="rId3"/>
                <a:stretch>
                  <a:fillRect l="-659" t="-1429" r="-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618977-966D-FE80-B184-203C5BE457B6}"/>
                  </a:ext>
                </a:extLst>
              </p:cNvPr>
              <p:cNvSpPr txBox="1"/>
              <p:nvPr/>
            </p:nvSpPr>
            <p:spPr>
              <a:xfrm>
                <a:off x="5858450" y="2377962"/>
                <a:ext cx="2286000" cy="636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618977-966D-FE80-B184-203C5BE45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450" y="2377962"/>
                <a:ext cx="2286000" cy="636649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28E955-BF5D-5FF2-2349-6517B7B8B375}"/>
                  </a:ext>
                </a:extLst>
              </p:cNvPr>
              <p:cNvSpPr txBox="1"/>
              <p:nvPr/>
            </p:nvSpPr>
            <p:spPr>
              <a:xfrm>
                <a:off x="6172200" y="3339897"/>
                <a:ext cx="1574903" cy="648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28E955-BF5D-5FF2-2349-6517B7B8B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3339897"/>
                <a:ext cx="1574903" cy="648191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1715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0EE23-84F6-0735-2996-692417B35102}"/>
                  </a:ext>
                </a:extLst>
              </p:cNvPr>
              <p:cNvSpPr txBox="1"/>
              <p:nvPr/>
            </p:nvSpPr>
            <p:spPr>
              <a:xfrm>
                <a:off x="152400" y="4636005"/>
                <a:ext cx="7707252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/>
                  <a:t>What property ensures the existence of only one local minimum?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From left to right, the slope of function never decreases</a:t>
                </a:r>
              </a:p>
              <a:p>
                <a:pPr marL="1200150" lvl="2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Derivative of the slope is always non-negative</a:t>
                </a:r>
              </a:p>
              <a:p>
                <a:pPr marL="1200150" lvl="2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Second derivative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always non-negative</a:t>
                </a:r>
              </a:p>
              <a:p>
                <a:pPr marL="1200150" lvl="2" indent="-285750" algn="just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0EE23-84F6-0735-2996-692417B35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636005"/>
                <a:ext cx="7707252" cy="1754326"/>
              </a:xfrm>
              <a:prstGeom prst="rect">
                <a:avLst/>
              </a:prstGeom>
              <a:blipFill>
                <a:blip r:embed="rId3"/>
                <a:stretch>
                  <a:fillRect l="-659" t="-1429" r="-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111DB0A-8FA0-F5DD-7F39-4EC897F25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346670"/>
            <a:ext cx="5582326" cy="32926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0DF33D-7FFE-EC8E-D42D-D6B540F95D13}"/>
              </a:ext>
            </a:extLst>
          </p:cNvPr>
          <p:cNvSpPr txBox="1"/>
          <p:nvPr/>
        </p:nvSpPr>
        <p:spPr>
          <a:xfrm>
            <a:off x="3124200" y="4330904"/>
            <a:ext cx="2667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fmin.xyz</a:t>
            </a:r>
            <a:r>
              <a:rPr lang="en-US" sz="800" dirty="0"/>
              <a:t>/docs/theory/</a:t>
            </a:r>
            <a:r>
              <a:rPr lang="en-US" sz="800" dirty="0" err="1"/>
              <a:t>Convex_function</a:t>
            </a:r>
            <a:r>
              <a:rPr lang="en-US" sz="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160949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 in Higher Dimensions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4C23-BDE8-FE01-8D95-F970A087CA96}"/>
              </a:ext>
            </a:extLst>
          </p:cNvPr>
          <p:cNvSpPr txBox="1"/>
          <p:nvPr/>
        </p:nvSpPr>
        <p:spPr>
          <a:xfrm>
            <a:off x="304800" y="1575664"/>
            <a:ext cx="2711132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Informally: bowl-shaped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B5C3F-C6BE-56EC-F32C-5F7C51E1F7AA}"/>
              </a:ext>
            </a:extLst>
          </p:cNvPr>
          <p:cNvSpPr txBox="1"/>
          <p:nvPr/>
        </p:nvSpPr>
        <p:spPr>
          <a:xfrm>
            <a:off x="2822713" y="80838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2050" name="Picture 2" descr="Two-Dimensional (2D) Test Functions for Function Optimization -  MachineLearningMastery.com">
            <a:extLst>
              <a:ext uri="{FF2B5EF4-FFF2-40B4-BE49-F238E27FC236}">
                <a16:creationId xmlns:a16="http://schemas.microsoft.com/office/drawing/2014/main" id="{4807BD0B-D167-341F-F91A-E94E0AD88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16667" r="15834" b="10881"/>
          <a:stretch/>
        </p:blipFill>
        <p:spPr bwMode="auto">
          <a:xfrm>
            <a:off x="609600" y="2277076"/>
            <a:ext cx="3604895" cy="317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2DF6DC-BAEE-24F0-E1DF-B6608ADD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447" y="1676400"/>
            <a:ext cx="4431814" cy="31765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D611D3-9EE3-6B83-3E44-352FD3B5BB2B}"/>
              </a:ext>
            </a:extLst>
          </p:cNvPr>
          <p:cNvSpPr txBox="1"/>
          <p:nvPr/>
        </p:nvSpPr>
        <p:spPr>
          <a:xfrm>
            <a:off x="4453465" y="484304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Benhamou, Eric, et al. "BCMA-ES: A Bayesian approach to CMA-ES." </a:t>
            </a:r>
            <a:r>
              <a:rPr lang="en-US" sz="8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arXiv:1904.01401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(2019).</a:t>
            </a:r>
            <a:endParaRPr lang="en-US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B1536E-C63D-FE67-DBB9-7BB508EF55BB}"/>
              </a:ext>
            </a:extLst>
          </p:cNvPr>
          <p:cNvSpPr txBox="1"/>
          <p:nvPr/>
        </p:nvSpPr>
        <p:spPr>
          <a:xfrm>
            <a:off x="457200" y="5453574"/>
            <a:ext cx="41884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machinelearningmastery.com</a:t>
            </a:r>
            <a:r>
              <a:rPr lang="en-US" sz="600" dirty="0"/>
              <a:t>/wp-content/uploads/2020/09/Surface-Plot-of-Unimodal-Optimization-Function-1.png</a:t>
            </a:r>
          </a:p>
        </p:txBody>
      </p:sp>
    </p:spTree>
    <p:extLst>
      <p:ext uri="{BB962C8B-B14F-4D97-AF65-F5344CB8AC3E}">
        <p14:creationId xmlns:p14="http://schemas.microsoft.com/office/powerpoint/2010/main" val="1109059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 in Higher Dimensions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4C23-BDE8-FE01-8D95-F970A087CA96}"/>
              </a:ext>
            </a:extLst>
          </p:cNvPr>
          <p:cNvSpPr txBox="1"/>
          <p:nvPr/>
        </p:nvSpPr>
        <p:spPr>
          <a:xfrm>
            <a:off x="412909" y="1531979"/>
            <a:ext cx="2711132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/>
              <a:t>Informally: bowl-shaped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B5C3F-C6BE-56EC-F32C-5F7C51E1F7AA}"/>
              </a:ext>
            </a:extLst>
          </p:cNvPr>
          <p:cNvSpPr txBox="1"/>
          <p:nvPr/>
        </p:nvSpPr>
        <p:spPr>
          <a:xfrm>
            <a:off x="2822713" y="80838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974138-F155-FF73-7861-AB58093E9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535" y="3458817"/>
            <a:ext cx="4038600" cy="2958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48813E-37CF-9FDF-9328-ECB03AA47813}"/>
              </a:ext>
            </a:extLst>
          </p:cNvPr>
          <p:cNvSpPr txBox="1"/>
          <p:nvPr/>
        </p:nvSpPr>
        <p:spPr>
          <a:xfrm>
            <a:off x="87948" y="1930832"/>
            <a:ext cx="6072187" cy="9669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/>
            <a:r>
              <a:rPr lang="en-US" sz="2000" dirty="0"/>
              <a:t>Formally: determined by the second-derivative matrix, </a:t>
            </a:r>
            <a:r>
              <a:rPr lang="en-US" sz="2000" b="1" dirty="0"/>
              <a:t>Hessian</a:t>
            </a:r>
          </a:p>
        </p:txBody>
      </p:sp>
    </p:spTree>
    <p:extLst>
      <p:ext uri="{BB962C8B-B14F-4D97-AF65-F5344CB8AC3E}">
        <p14:creationId xmlns:p14="http://schemas.microsoft.com/office/powerpoint/2010/main" val="3178760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14" dirty="0"/>
              <a:t>Random</a:t>
            </a:r>
            <a:r>
              <a:rPr cap="small" spc="225" dirty="0"/>
              <a:t> </a:t>
            </a:r>
            <a:r>
              <a:rPr cap="small" spc="65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15853"/>
            <a:ext cx="5960110" cy="4730141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35" dirty="0">
                <a:latin typeface="Times New Roman"/>
                <a:cs typeface="Times New Roman"/>
              </a:rPr>
              <a:t>Pick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variables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interest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9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05" dirty="0">
                <a:latin typeface="Times New Roman"/>
                <a:cs typeface="Times New Roman"/>
              </a:rPr>
              <a:t>Medical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diagnosis</a:t>
            </a:r>
            <a:endParaRPr sz="21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695"/>
              </a:spcBef>
              <a:buClr>
                <a:srgbClr val="DF752E"/>
              </a:buClr>
              <a:buSzPct val="58333"/>
              <a:buFont typeface="Wingdings"/>
              <a:buChar char=""/>
              <a:tabLst>
                <a:tab pos="926465" algn="l"/>
              </a:tabLst>
            </a:pPr>
            <a:r>
              <a:rPr sz="1800" spc="50" dirty="0">
                <a:latin typeface="Times New Roman"/>
                <a:cs typeface="Times New Roman"/>
              </a:rPr>
              <a:t>Age,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gender,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weight,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45" dirty="0">
                <a:latin typeface="Times New Roman"/>
                <a:cs typeface="Times New Roman"/>
              </a:rPr>
              <a:t>temperature,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…</a:t>
            </a:r>
            <a:endParaRPr sz="18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1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40" dirty="0">
                <a:latin typeface="Times New Roman"/>
                <a:cs typeface="Times New Roman"/>
              </a:rPr>
              <a:t>Loan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20" dirty="0">
                <a:latin typeface="Times New Roman"/>
                <a:cs typeface="Times New Roman"/>
              </a:rPr>
              <a:t>application</a:t>
            </a:r>
            <a:endParaRPr sz="21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700"/>
              </a:spcBef>
              <a:buClr>
                <a:srgbClr val="DF752E"/>
              </a:buClr>
              <a:buSzPct val="58333"/>
              <a:buFont typeface="Wingdings"/>
              <a:buChar char=""/>
              <a:tabLst>
                <a:tab pos="926465" algn="l"/>
              </a:tabLst>
            </a:pPr>
            <a:r>
              <a:rPr sz="1800" spc="90" dirty="0">
                <a:latin typeface="Times New Roman"/>
                <a:cs typeface="Times New Roman"/>
              </a:rPr>
              <a:t>Income,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wealth,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45" dirty="0">
                <a:latin typeface="Times New Roman"/>
                <a:cs typeface="Times New Roman"/>
              </a:rPr>
              <a:t>payment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history,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…</a:t>
            </a:r>
            <a:endParaRPr sz="18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8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5" dirty="0">
                <a:latin typeface="Times New Roman"/>
                <a:cs typeface="Times New Roman"/>
              </a:rPr>
              <a:t>Every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variable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has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domain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9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50" dirty="0">
                <a:latin typeface="Times New Roman"/>
                <a:cs typeface="Times New Roman"/>
              </a:rPr>
              <a:t>Binary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(True/False)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10" dirty="0">
                <a:latin typeface="Times New Roman"/>
                <a:cs typeface="Times New Roman"/>
              </a:rPr>
              <a:t>Categorical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05" dirty="0">
                <a:latin typeface="Times New Roman"/>
                <a:cs typeface="Times New Roman"/>
              </a:rPr>
              <a:t>Real-</a:t>
            </a:r>
            <a:r>
              <a:rPr sz="2100" spc="130" dirty="0">
                <a:latin typeface="Times New Roman"/>
                <a:cs typeface="Times New Roman"/>
              </a:rPr>
              <a:t>valued</a:t>
            </a:r>
            <a:endParaRPr sz="21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85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30" dirty="0">
                <a:latin typeface="Times New Roman"/>
                <a:cs typeface="Times New Roman"/>
              </a:rPr>
              <a:t>Possible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world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9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14" dirty="0">
                <a:latin typeface="Times New Roman"/>
                <a:cs typeface="Times New Roman"/>
              </a:rPr>
              <a:t>An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70" dirty="0">
                <a:latin typeface="Times New Roman"/>
                <a:cs typeface="Times New Roman"/>
              </a:rPr>
              <a:t>assignment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all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variables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60" dirty="0">
                <a:latin typeface="Times New Roman"/>
                <a:cs typeface="Times New Roman"/>
              </a:rPr>
              <a:t>interest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362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Convexity in Higher Dimensions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4C23-BDE8-FE01-8D95-F970A087CA96}"/>
              </a:ext>
            </a:extLst>
          </p:cNvPr>
          <p:cNvSpPr txBox="1"/>
          <p:nvPr/>
        </p:nvSpPr>
        <p:spPr>
          <a:xfrm>
            <a:off x="412909" y="1531979"/>
            <a:ext cx="2711132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/>
              <a:t>Informally: bowl-shaped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B5C3F-C6BE-56EC-F32C-5F7C51E1F7AA}"/>
              </a:ext>
            </a:extLst>
          </p:cNvPr>
          <p:cNvSpPr txBox="1"/>
          <p:nvPr/>
        </p:nvSpPr>
        <p:spPr>
          <a:xfrm>
            <a:off x="2822713" y="80838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974138-F155-FF73-7861-AB58093E9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535" y="3458817"/>
            <a:ext cx="4038600" cy="2958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48813E-37CF-9FDF-9328-ECB03AA47813}"/>
              </a:ext>
            </a:extLst>
          </p:cNvPr>
          <p:cNvSpPr txBox="1"/>
          <p:nvPr/>
        </p:nvSpPr>
        <p:spPr>
          <a:xfrm>
            <a:off x="87948" y="1930832"/>
            <a:ext cx="6072187" cy="9669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/>
            <a:r>
              <a:rPr lang="en-US" sz="2000" dirty="0"/>
              <a:t>Formally: determined by the second-derivative matrix, </a:t>
            </a:r>
            <a:r>
              <a:rPr lang="en-US" sz="2000" b="1" dirty="0"/>
              <a:t>Hessian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For function to be convex, Hessian matrix </a:t>
            </a:r>
            <a:r>
              <a:rPr lang="en-US" sz="2000" b="1" dirty="0"/>
              <a:t>H</a:t>
            </a:r>
            <a:r>
              <a:rPr lang="en-US" sz="2000" dirty="0"/>
              <a:t> should be positive </a:t>
            </a:r>
          </a:p>
          <a:p>
            <a:pPr algn="just"/>
            <a:r>
              <a:rPr lang="en-US" sz="2000" dirty="0"/>
              <a:t>semi-definite (PSD) for every input </a:t>
            </a:r>
            <a:r>
              <a:rPr lang="en-US" sz="2000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125907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Positive Semi-Definite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D24C23-BDE8-FE01-8D95-F970A087CA96}"/>
                  </a:ext>
                </a:extLst>
              </p:cNvPr>
              <p:cNvSpPr txBox="1"/>
              <p:nvPr/>
            </p:nvSpPr>
            <p:spPr>
              <a:xfrm>
                <a:off x="424070" y="1676400"/>
                <a:ext cx="4909930" cy="251460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Matrix equivalent of non-negative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real symmetric matrix </a:t>
                </a:r>
                <a:r>
                  <a:rPr lang="en-US" sz="2400" b="1" dirty="0"/>
                  <a:t>X</a:t>
                </a:r>
                <a:r>
                  <a:rPr lang="en-US" sz="2400" dirty="0"/>
                  <a:t> is PSD if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All its eigenvalues are non-negative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 every vector </a:t>
                </a:r>
                <a:r>
                  <a:rPr lang="en-US" sz="2400" b="1" dirty="0"/>
                  <a:t>z: </a:t>
                </a:r>
                <a:r>
                  <a:rPr lang="en-US" sz="2400" b="1" dirty="0" err="1"/>
                  <a:t>z</a:t>
                </a:r>
                <a:r>
                  <a:rPr lang="en-US" sz="2400" baseline="30000" dirty="0" err="1"/>
                  <a:t>T</a:t>
                </a:r>
                <a:r>
                  <a:rPr lang="en-US" sz="2400" b="1" dirty="0" err="1"/>
                  <a:t>Xz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D24C23-BDE8-FE01-8D95-F970A087C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70" y="1676400"/>
                <a:ext cx="4909930" cy="2514600"/>
              </a:xfrm>
              <a:prstGeom prst="rect">
                <a:avLst/>
              </a:prstGeom>
              <a:blipFill>
                <a:blip r:embed="rId2"/>
                <a:stretch>
                  <a:fillRect l="-1804" t="-2010" r="-32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31B5C3F-C6BE-56EC-F32C-5F7C51E1F7AA}"/>
              </a:ext>
            </a:extLst>
          </p:cNvPr>
          <p:cNvSpPr txBox="1"/>
          <p:nvPr/>
        </p:nvSpPr>
        <p:spPr>
          <a:xfrm>
            <a:off x="2822713" y="80838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39574814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Hessian Example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B5C3F-C6BE-56EC-F32C-5F7C51E1F7AA}"/>
              </a:ext>
            </a:extLst>
          </p:cNvPr>
          <p:cNvSpPr txBox="1"/>
          <p:nvPr/>
        </p:nvSpPr>
        <p:spPr>
          <a:xfrm>
            <a:off x="2822713" y="80838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FACA3F-8B5D-E44C-2C7E-81B1D50370F3}"/>
                  </a:ext>
                </a:extLst>
              </p:cNvPr>
              <p:cNvSpPr txBox="1"/>
              <p:nvPr/>
            </p:nvSpPr>
            <p:spPr>
              <a:xfrm>
                <a:off x="2209800" y="175260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FACA3F-8B5D-E44C-2C7E-81B1D5037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752600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 l="-152055" r="-135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F5B93D-B7FD-0115-E847-890C11E0684A}"/>
                  </a:ext>
                </a:extLst>
              </p:cNvPr>
              <p:cNvSpPr txBox="1"/>
              <p:nvPr/>
            </p:nvSpPr>
            <p:spPr>
              <a:xfrm>
                <a:off x="572383" y="3084915"/>
                <a:ext cx="2133600" cy="794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F5B93D-B7FD-0115-E847-890C11E06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83" y="3084915"/>
                <a:ext cx="2133600" cy="794513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1CF072-5A76-1042-DE0E-E82360D37EB5}"/>
                  </a:ext>
                </a:extLst>
              </p:cNvPr>
              <p:cNvSpPr txBox="1"/>
              <p:nvPr/>
            </p:nvSpPr>
            <p:spPr>
              <a:xfrm>
                <a:off x="4343400" y="3028593"/>
                <a:ext cx="2133600" cy="857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1CF072-5A76-1042-DE0E-E82360D3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028593"/>
                <a:ext cx="2133600" cy="857607"/>
              </a:xfrm>
              <a:prstGeom prst="rect">
                <a:avLst/>
              </a:prstGeom>
              <a:blipFill>
                <a:blip r:embed="rId4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B9D469B-FA0B-A7D9-E6DE-71EC0F162A81}"/>
              </a:ext>
            </a:extLst>
          </p:cNvPr>
          <p:cNvSpPr txBox="1"/>
          <p:nvPr/>
        </p:nvSpPr>
        <p:spPr>
          <a:xfrm>
            <a:off x="864235" y="2560562"/>
            <a:ext cx="3276600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/>
            <a:r>
              <a:rPr lang="en-US" sz="2400" dirty="0"/>
              <a:t>First derivatives: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2B3C40-1FCF-B157-2F20-A665A0B4959C}"/>
                  </a:ext>
                </a:extLst>
              </p:cNvPr>
              <p:cNvSpPr txBox="1"/>
              <p:nvPr/>
            </p:nvSpPr>
            <p:spPr>
              <a:xfrm>
                <a:off x="3402496" y="425575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2B3C40-1FCF-B157-2F20-A665A0B49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96" y="4255750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180822" r="-157534" b="-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9950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Hessian Example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B5C3F-C6BE-56EC-F32C-5F7C51E1F7AA}"/>
              </a:ext>
            </a:extLst>
          </p:cNvPr>
          <p:cNvSpPr txBox="1"/>
          <p:nvPr/>
        </p:nvSpPr>
        <p:spPr>
          <a:xfrm>
            <a:off x="2822713" y="80838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FACA3F-8B5D-E44C-2C7E-81B1D50370F3}"/>
                  </a:ext>
                </a:extLst>
              </p:cNvPr>
              <p:cNvSpPr txBox="1"/>
              <p:nvPr/>
            </p:nvSpPr>
            <p:spPr>
              <a:xfrm>
                <a:off x="2209800" y="175260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FACA3F-8B5D-E44C-2C7E-81B1D5037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752600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 l="-152055" r="-135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F5B93D-B7FD-0115-E847-890C11E0684A}"/>
                  </a:ext>
                </a:extLst>
              </p:cNvPr>
              <p:cNvSpPr txBox="1"/>
              <p:nvPr/>
            </p:nvSpPr>
            <p:spPr>
              <a:xfrm>
                <a:off x="572383" y="3084915"/>
                <a:ext cx="2133600" cy="794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F5B93D-B7FD-0115-E847-890C11E06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83" y="3084915"/>
                <a:ext cx="2133600" cy="794513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1CF072-5A76-1042-DE0E-E82360D37EB5}"/>
                  </a:ext>
                </a:extLst>
              </p:cNvPr>
              <p:cNvSpPr txBox="1"/>
              <p:nvPr/>
            </p:nvSpPr>
            <p:spPr>
              <a:xfrm>
                <a:off x="4343400" y="3028593"/>
                <a:ext cx="2133600" cy="857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1CF072-5A76-1042-DE0E-E82360D3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028593"/>
                <a:ext cx="2133600" cy="857607"/>
              </a:xfrm>
              <a:prstGeom prst="rect">
                <a:avLst/>
              </a:prstGeom>
              <a:blipFill>
                <a:blip r:embed="rId4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B9D469B-FA0B-A7D9-E6DE-71EC0F162A81}"/>
              </a:ext>
            </a:extLst>
          </p:cNvPr>
          <p:cNvSpPr txBox="1"/>
          <p:nvPr/>
        </p:nvSpPr>
        <p:spPr>
          <a:xfrm>
            <a:off x="864235" y="2560562"/>
            <a:ext cx="3276600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/>
            <a:r>
              <a:rPr lang="en-US" sz="2400" dirty="0"/>
              <a:t>First derivatives: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2B3C40-1FCF-B157-2F20-A665A0B4959C}"/>
                  </a:ext>
                </a:extLst>
              </p:cNvPr>
              <p:cNvSpPr txBox="1"/>
              <p:nvPr/>
            </p:nvSpPr>
            <p:spPr>
              <a:xfrm>
                <a:off x="3402496" y="425575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2B3C40-1FCF-B157-2F20-A665A0B49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96" y="4255750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180822" r="-157534" b="-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8827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0"/>
            <a:ext cx="7467600" cy="1676400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4897A-E68F-0B1B-6F6A-EACC734E1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5991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Optimization Problem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53B286-0EE8-9934-0819-812F966957DD}"/>
                  </a:ext>
                </a:extLst>
              </p:cNvPr>
              <p:cNvSpPr txBox="1"/>
              <p:nvPr/>
            </p:nvSpPr>
            <p:spPr>
              <a:xfrm>
                <a:off x="3352800" y="2010511"/>
                <a:ext cx="2743200" cy="607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acc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6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53B286-0EE8-9934-0819-812F96695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010511"/>
                <a:ext cx="2743200" cy="607415"/>
              </a:xfrm>
              <a:prstGeom prst="rect">
                <a:avLst/>
              </a:prstGeom>
              <a:blipFill>
                <a:blip r:embed="rId2"/>
                <a:stretch>
                  <a:fillRect l="-461" t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4490B87-4650-2EA3-8188-E38D40896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8" t="9850"/>
          <a:stretch/>
        </p:blipFill>
        <p:spPr>
          <a:xfrm>
            <a:off x="3442017" y="3980793"/>
            <a:ext cx="1955165" cy="2140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1BE52-6491-C8E0-EC26-0EC07F4457B8}"/>
              </a:ext>
            </a:extLst>
          </p:cNvPr>
          <p:cNvSpPr txBox="1"/>
          <p:nvPr/>
        </p:nvSpPr>
        <p:spPr>
          <a:xfrm>
            <a:off x="2401570" y="3143526"/>
            <a:ext cx="4340860" cy="5136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Simple 1d Case – Convex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E514A-BAD9-7054-68DE-2D306A1E2B79}"/>
              </a:ext>
            </a:extLst>
          </p:cNvPr>
          <p:cNvSpPr txBox="1"/>
          <p:nvPr/>
        </p:nvSpPr>
        <p:spPr>
          <a:xfrm>
            <a:off x="5206682" y="3891494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1139B0-841C-711F-AA7C-FDBEFADFDF15}"/>
              </a:ext>
            </a:extLst>
          </p:cNvPr>
          <p:cNvCxnSpPr>
            <a:cxnSpLocks/>
          </p:cNvCxnSpPr>
          <p:nvPr/>
        </p:nvCxnSpPr>
        <p:spPr>
          <a:xfrm flipV="1">
            <a:off x="3124200" y="3892700"/>
            <a:ext cx="0" cy="22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CC9845-7F01-7CC7-3B40-F2E54542B0DB}"/>
              </a:ext>
            </a:extLst>
          </p:cNvPr>
          <p:cNvCxnSpPr>
            <a:cxnSpLocks/>
          </p:cNvCxnSpPr>
          <p:nvPr/>
        </p:nvCxnSpPr>
        <p:spPr>
          <a:xfrm>
            <a:off x="3124200" y="6172200"/>
            <a:ext cx="259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A10993-BAC2-A95B-FD16-B92C99C03FE8}"/>
                  </a:ext>
                </a:extLst>
              </p:cNvPr>
              <p:cNvSpPr txBox="1"/>
              <p:nvPr/>
            </p:nvSpPr>
            <p:spPr>
              <a:xfrm>
                <a:off x="2401570" y="3850796"/>
                <a:ext cx="609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A10993-BAC2-A95B-FD16-B92C99C03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70" y="3850796"/>
                <a:ext cx="609600" cy="369332"/>
              </a:xfrm>
              <a:prstGeom prst="rect">
                <a:avLst/>
              </a:prstGeom>
              <a:blipFill>
                <a:blip r:embed="rId4"/>
                <a:stretch>
                  <a:fillRect l="-40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0F2E00-9DF8-C046-77E8-A98ADAFB5A27}"/>
                  </a:ext>
                </a:extLst>
              </p:cNvPr>
              <p:cNvSpPr txBox="1"/>
              <p:nvPr/>
            </p:nvSpPr>
            <p:spPr>
              <a:xfrm>
                <a:off x="5397182" y="618928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0F2E00-9DF8-C046-77E8-A98ADAFB5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182" y="6189283"/>
                <a:ext cx="5334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85467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C9B2E-9FEB-EA16-1A42-D9A203DD33A8}"/>
              </a:ext>
            </a:extLst>
          </p:cNvPr>
          <p:cNvSpPr txBox="1"/>
          <p:nvPr/>
        </p:nvSpPr>
        <p:spPr>
          <a:xfrm>
            <a:off x="609600" y="1779104"/>
            <a:ext cx="7709661" cy="1676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Gradient descent is a hill-climbing algorithm that</a:t>
            </a:r>
          </a:p>
          <a:p>
            <a:pPr algn="just"/>
            <a:r>
              <a:rPr lang="en-US" sz="2400" dirty="0"/>
              <a:t>makes incremental changes to weight vector </a:t>
            </a:r>
            <a:r>
              <a:rPr lang="en-US" sz="2400" b="1" dirty="0"/>
              <a:t>w</a:t>
            </a:r>
            <a:r>
              <a:rPr lang="en-US" sz="2400" dirty="0"/>
              <a:t> </a:t>
            </a:r>
          </a:p>
          <a:p>
            <a:pPr algn="just"/>
            <a:r>
              <a:rPr lang="en-US" sz="2400" dirty="0"/>
              <a:t>depending on the value of slope (i.e., gradient)</a:t>
            </a:r>
          </a:p>
        </p:txBody>
      </p:sp>
    </p:spTree>
    <p:extLst>
      <p:ext uri="{BB962C8B-B14F-4D97-AF65-F5344CB8AC3E}">
        <p14:creationId xmlns:p14="http://schemas.microsoft.com/office/powerpoint/2010/main" val="16077291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C9B2E-9FEB-EA16-1A42-D9A203DD33A8}"/>
              </a:ext>
            </a:extLst>
          </p:cNvPr>
          <p:cNvSpPr txBox="1"/>
          <p:nvPr/>
        </p:nvSpPr>
        <p:spPr>
          <a:xfrm>
            <a:off x="609600" y="1779104"/>
            <a:ext cx="7709661" cy="1676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MSE case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6DBD1D-3174-17B7-AB08-5BA4C1B58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8" y="2412366"/>
            <a:ext cx="7021323" cy="38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436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C9B2E-9FEB-EA16-1A42-D9A203DD33A8}"/>
              </a:ext>
            </a:extLst>
          </p:cNvPr>
          <p:cNvSpPr txBox="1"/>
          <p:nvPr/>
        </p:nvSpPr>
        <p:spPr>
          <a:xfrm>
            <a:off x="609600" y="1779104"/>
            <a:ext cx="7709661" cy="1676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Gradient descent is a hill-climbing algorithm that</a:t>
            </a:r>
          </a:p>
          <a:p>
            <a:pPr algn="just"/>
            <a:r>
              <a:rPr lang="en-US" sz="2400" dirty="0"/>
              <a:t>makes incremental changes to weight vector </a:t>
            </a:r>
            <a:r>
              <a:rPr lang="en-US" sz="2400" b="1" dirty="0"/>
              <a:t>w</a:t>
            </a:r>
            <a:r>
              <a:rPr lang="en-US" sz="2400" dirty="0"/>
              <a:t> </a:t>
            </a:r>
          </a:p>
          <a:p>
            <a:pPr algn="just"/>
            <a:r>
              <a:rPr lang="en-US" sz="2400" dirty="0"/>
              <a:t>depending on the value of slope (i.e., gradient)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2DFF-138F-C68A-A808-AD275FCD1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8" t="9850"/>
          <a:stretch/>
        </p:blipFill>
        <p:spPr>
          <a:xfrm>
            <a:off x="3352800" y="3582188"/>
            <a:ext cx="1955165" cy="2140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77B05-37ED-5D5C-6AEA-B5AF717C9D41}"/>
              </a:ext>
            </a:extLst>
          </p:cNvPr>
          <p:cNvSpPr txBox="1"/>
          <p:nvPr/>
        </p:nvSpPr>
        <p:spPr>
          <a:xfrm>
            <a:off x="5117465" y="3492889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60BEA8-F9F6-44E0-31E0-C6BB9EAF974E}"/>
              </a:ext>
            </a:extLst>
          </p:cNvPr>
          <p:cNvCxnSpPr>
            <a:cxnSpLocks/>
          </p:cNvCxnSpPr>
          <p:nvPr/>
        </p:nvCxnSpPr>
        <p:spPr>
          <a:xfrm flipV="1">
            <a:off x="3034983" y="3494095"/>
            <a:ext cx="0" cy="22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DE4022-854A-7A9E-0A3B-8FFDEE63BFD1}"/>
              </a:ext>
            </a:extLst>
          </p:cNvPr>
          <p:cNvCxnSpPr>
            <a:cxnSpLocks/>
          </p:cNvCxnSpPr>
          <p:nvPr/>
        </p:nvCxnSpPr>
        <p:spPr>
          <a:xfrm>
            <a:off x="3034983" y="5773595"/>
            <a:ext cx="259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A253D0-734F-7048-1B77-05757C90B810}"/>
                  </a:ext>
                </a:extLst>
              </p:cNvPr>
              <p:cNvSpPr txBox="1"/>
              <p:nvPr/>
            </p:nvSpPr>
            <p:spPr>
              <a:xfrm>
                <a:off x="2312353" y="3452191"/>
                <a:ext cx="609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A253D0-734F-7048-1B77-05757C90B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353" y="3452191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l="-204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972111-B000-E9F4-DA18-EFFA66752848}"/>
                  </a:ext>
                </a:extLst>
              </p:cNvPr>
              <p:cNvSpPr txBox="1"/>
              <p:nvPr/>
            </p:nvSpPr>
            <p:spPr>
              <a:xfrm>
                <a:off x="5307965" y="579067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972111-B000-E9F4-DA18-EFFA66752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65" y="5790678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D6ED2146-0021-B267-713B-539F9B58133F}"/>
              </a:ext>
            </a:extLst>
          </p:cNvPr>
          <p:cNvSpPr/>
          <p:nvPr/>
        </p:nvSpPr>
        <p:spPr bwMode="auto">
          <a:xfrm>
            <a:off x="3581400" y="4193418"/>
            <a:ext cx="152400" cy="152400"/>
          </a:xfrm>
          <a:prstGeom prst="ellipse">
            <a:avLst/>
          </a:prstGeom>
          <a:solidFill>
            <a:srgbClr val="BB253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82585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C9B2E-9FEB-EA16-1A42-D9A203DD33A8}"/>
              </a:ext>
            </a:extLst>
          </p:cNvPr>
          <p:cNvSpPr txBox="1"/>
          <p:nvPr/>
        </p:nvSpPr>
        <p:spPr>
          <a:xfrm>
            <a:off x="609600" y="1779104"/>
            <a:ext cx="7709661" cy="1676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Gradient descent is a hill-climbing algorithm that</a:t>
            </a:r>
          </a:p>
          <a:p>
            <a:pPr algn="just"/>
            <a:r>
              <a:rPr lang="en-US" sz="2400" dirty="0"/>
              <a:t>makes incremental changes to weight vector </a:t>
            </a:r>
            <a:r>
              <a:rPr lang="en-US" sz="2400" b="1" dirty="0"/>
              <a:t>w</a:t>
            </a:r>
            <a:r>
              <a:rPr lang="en-US" sz="2400" dirty="0"/>
              <a:t> </a:t>
            </a:r>
          </a:p>
          <a:p>
            <a:pPr algn="just"/>
            <a:r>
              <a:rPr lang="en-US" sz="2400" dirty="0"/>
              <a:t>depending on the value of slope (i.e., gradient)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2DFF-138F-C68A-A808-AD275FCD1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8" t="9850"/>
          <a:stretch/>
        </p:blipFill>
        <p:spPr>
          <a:xfrm>
            <a:off x="3352800" y="3582188"/>
            <a:ext cx="1955165" cy="2140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77B05-37ED-5D5C-6AEA-B5AF717C9D41}"/>
              </a:ext>
            </a:extLst>
          </p:cNvPr>
          <p:cNvSpPr txBox="1"/>
          <p:nvPr/>
        </p:nvSpPr>
        <p:spPr>
          <a:xfrm>
            <a:off x="5117465" y="3492889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60BEA8-F9F6-44E0-31E0-C6BB9EAF974E}"/>
              </a:ext>
            </a:extLst>
          </p:cNvPr>
          <p:cNvCxnSpPr>
            <a:cxnSpLocks/>
          </p:cNvCxnSpPr>
          <p:nvPr/>
        </p:nvCxnSpPr>
        <p:spPr>
          <a:xfrm flipV="1">
            <a:off x="3034983" y="3494095"/>
            <a:ext cx="0" cy="22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DE4022-854A-7A9E-0A3B-8FFDEE63BFD1}"/>
              </a:ext>
            </a:extLst>
          </p:cNvPr>
          <p:cNvCxnSpPr>
            <a:cxnSpLocks/>
          </p:cNvCxnSpPr>
          <p:nvPr/>
        </p:nvCxnSpPr>
        <p:spPr>
          <a:xfrm>
            <a:off x="3034983" y="5773595"/>
            <a:ext cx="259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A253D0-734F-7048-1B77-05757C90B810}"/>
                  </a:ext>
                </a:extLst>
              </p:cNvPr>
              <p:cNvSpPr txBox="1"/>
              <p:nvPr/>
            </p:nvSpPr>
            <p:spPr>
              <a:xfrm>
                <a:off x="2312353" y="3452191"/>
                <a:ext cx="609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A253D0-734F-7048-1B77-05757C90B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353" y="3452191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l="-204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972111-B000-E9F4-DA18-EFFA66752848}"/>
                  </a:ext>
                </a:extLst>
              </p:cNvPr>
              <p:cNvSpPr txBox="1"/>
              <p:nvPr/>
            </p:nvSpPr>
            <p:spPr>
              <a:xfrm>
                <a:off x="5307965" y="579067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972111-B000-E9F4-DA18-EFFA66752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65" y="5790678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D6ED2146-0021-B267-713B-539F9B58133F}"/>
              </a:ext>
            </a:extLst>
          </p:cNvPr>
          <p:cNvSpPr/>
          <p:nvPr/>
        </p:nvSpPr>
        <p:spPr bwMode="auto">
          <a:xfrm>
            <a:off x="3581400" y="4193418"/>
            <a:ext cx="152400" cy="152400"/>
          </a:xfrm>
          <a:prstGeom prst="ellipse">
            <a:avLst/>
          </a:prstGeom>
          <a:solidFill>
            <a:srgbClr val="BB253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5863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5" dirty="0"/>
              <a:t>Probability</a:t>
            </a:r>
            <a:r>
              <a:rPr cap="small" spc="250" dirty="0"/>
              <a:t> </a:t>
            </a:r>
            <a:r>
              <a:rPr cap="small" spc="8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98193"/>
            <a:ext cx="7205345" cy="4062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042669" indent="-274320">
              <a:lnSpc>
                <a:spcPct val="11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b="1" spc="200" dirty="0">
                <a:latin typeface="Times New Roman"/>
                <a:cs typeface="Times New Roman"/>
              </a:rPr>
              <a:t>probability</a:t>
            </a:r>
            <a:r>
              <a:rPr sz="2200" b="1" spc="110" dirty="0">
                <a:latin typeface="Times New Roman"/>
                <a:cs typeface="Times New Roman"/>
              </a:rPr>
              <a:t> </a:t>
            </a:r>
            <a:r>
              <a:rPr sz="2200" b="1" spc="235" dirty="0">
                <a:latin typeface="Times New Roman"/>
                <a:cs typeface="Times New Roman"/>
              </a:rPr>
              <a:t>model</a:t>
            </a:r>
            <a:r>
              <a:rPr sz="2200" b="1" spc="90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associates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spc="240" dirty="0">
                <a:latin typeface="Times New Roman"/>
                <a:cs typeface="Times New Roman"/>
              </a:rPr>
              <a:t>a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45" dirty="0">
                <a:latin typeface="Times New Roman"/>
                <a:cs typeface="Times New Roman"/>
              </a:rPr>
              <a:t>numerical </a:t>
            </a:r>
            <a:r>
              <a:rPr sz="2200" spc="125" dirty="0">
                <a:latin typeface="Times New Roman"/>
                <a:cs typeface="Times New Roman"/>
              </a:rPr>
              <a:t>probability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P(</a:t>
            </a:r>
            <a:r>
              <a:rPr sz="2200" i="1" spc="110" dirty="0">
                <a:latin typeface="Times New Roman"/>
                <a:cs typeface="Times New Roman"/>
              </a:rPr>
              <a:t>w</a:t>
            </a:r>
            <a:r>
              <a:rPr sz="2200" spc="110" dirty="0">
                <a:latin typeface="Times New Roman"/>
                <a:cs typeface="Times New Roman"/>
              </a:rPr>
              <a:t>)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165" dirty="0">
                <a:latin typeface="Times New Roman"/>
                <a:cs typeface="Times New Roman"/>
              </a:rPr>
              <a:t>with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45" dirty="0">
                <a:latin typeface="Times New Roman"/>
                <a:cs typeface="Times New Roman"/>
              </a:rPr>
              <a:t>each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possible</a:t>
            </a:r>
            <a:r>
              <a:rPr sz="2200" spc="45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world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i="1" spc="180" dirty="0">
                <a:latin typeface="Times New Roman"/>
                <a:cs typeface="Times New Roman"/>
              </a:rPr>
              <a:t>w</a:t>
            </a:r>
            <a:endParaRPr sz="22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20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95" dirty="0">
                <a:latin typeface="Times New Roman"/>
                <a:cs typeface="Times New Roman"/>
              </a:rPr>
              <a:t>P(</a:t>
            </a:r>
            <a:r>
              <a:rPr sz="1900" i="1" spc="95" dirty="0">
                <a:latin typeface="Times New Roman"/>
                <a:cs typeface="Times New Roman"/>
              </a:rPr>
              <a:t>w</a:t>
            </a:r>
            <a:r>
              <a:rPr sz="1900" spc="95" dirty="0">
                <a:latin typeface="Times New Roman"/>
                <a:cs typeface="Times New Roman"/>
              </a:rPr>
              <a:t>)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65" dirty="0">
                <a:latin typeface="Times New Roman"/>
                <a:cs typeface="Times New Roman"/>
              </a:rPr>
              <a:t>sums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to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1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over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14" dirty="0">
                <a:latin typeface="Times New Roman"/>
                <a:cs typeface="Times New Roman"/>
              </a:rPr>
              <a:t>all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85" dirty="0">
                <a:latin typeface="Times New Roman"/>
                <a:cs typeface="Times New Roman"/>
              </a:rPr>
              <a:t>possible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worlds</a:t>
            </a:r>
            <a:endParaRPr sz="1900">
              <a:latin typeface="Times New Roman"/>
              <a:cs typeface="Times New Roman"/>
            </a:endParaRPr>
          </a:p>
          <a:p>
            <a:pPr marL="286385" marR="184150" indent="-274320">
              <a:lnSpc>
                <a:spcPct val="110000"/>
              </a:lnSpc>
              <a:spcBef>
                <a:spcPts val="56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z="2200" spc="105" dirty="0">
                <a:latin typeface="Times New Roman"/>
                <a:cs typeface="Times New Roman"/>
              </a:rPr>
              <a:t>An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b="1" spc="250" dirty="0">
                <a:latin typeface="Times New Roman"/>
                <a:cs typeface="Times New Roman"/>
              </a:rPr>
              <a:t>event</a:t>
            </a:r>
            <a:r>
              <a:rPr sz="2200" b="1" spc="90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is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the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70" dirty="0">
                <a:latin typeface="Times New Roman"/>
                <a:cs typeface="Times New Roman"/>
              </a:rPr>
              <a:t>set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possible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worlds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60" dirty="0">
                <a:latin typeface="Times New Roman"/>
                <a:cs typeface="Times New Roman"/>
              </a:rPr>
              <a:t>where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240" dirty="0">
                <a:latin typeface="Times New Roman"/>
                <a:cs typeface="Times New Roman"/>
              </a:rPr>
              <a:t>a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given </a:t>
            </a:r>
            <a:r>
              <a:rPr sz="2200" spc="145" dirty="0">
                <a:latin typeface="Times New Roman"/>
                <a:cs typeface="Times New Roman"/>
              </a:rPr>
              <a:t>predicate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is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80" dirty="0">
                <a:latin typeface="Times New Roman"/>
                <a:cs typeface="Times New Roman"/>
              </a:rPr>
              <a:t>true</a:t>
            </a:r>
            <a:endParaRPr sz="22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20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55" dirty="0">
                <a:latin typeface="Times New Roman"/>
                <a:cs typeface="Times New Roman"/>
              </a:rPr>
              <a:t>Roll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two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55" dirty="0">
                <a:latin typeface="Times New Roman"/>
                <a:cs typeface="Times New Roman"/>
              </a:rPr>
              <a:t>dice</a:t>
            </a:r>
            <a:endParaRPr sz="190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630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926465" algn="l"/>
              </a:tabLst>
            </a:pPr>
            <a:r>
              <a:rPr sz="1700" spc="120" dirty="0">
                <a:latin typeface="Times New Roman"/>
                <a:cs typeface="Times New Roman"/>
              </a:rPr>
              <a:t>The</a:t>
            </a:r>
            <a:r>
              <a:rPr sz="1700" spc="135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possible</a:t>
            </a:r>
            <a:r>
              <a:rPr sz="1700" spc="110" dirty="0">
                <a:latin typeface="Times New Roman"/>
                <a:cs typeface="Times New Roman"/>
              </a:rPr>
              <a:t> </a:t>
            </a:r>
            <a:r>
              <a:rPr sz="1700" spc="95" dirty="0">
                <a:latin typeface="Times New Roman"/>
                <a:cs typeface="Times New Roman"/>
              </a:rPr>
              <a:t>worlds</a:t>
            </a:r>
            <a:r>
              <a:rPr sz="1700" spc="125" dirty="0">
                <a:latin typeface="Times New Roman"/>
                <a:cs typeface="Times New Roman"/>
              </a:rPr>
              <a:t> </a:t>
            </a:r>
            <a:r>
              <a:rPr sz="1700" spc="155" dirty="0">
                <a:latin typeface="Times New Roman"/>
                <a:cs typeface="Times New Roman"/>
              </a:rPr>
              <a:t>are</a:t>
            </a:r>
            <a:r>
              <a:rPr sz="1700" spc="1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(1,1),</a:t>
            </a:r>
            <a:r>
              <a:rPr sz="1700" spc="1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(1,2),</a:t>
            </a:r>
            <a:r>
              <a:rPr sz="1700" spc="1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…,</a:t>
            </a:r>
            <a:r>
              <a:rPr sz="1700" spc="1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(6,6);</a:t>
            </a:r>
            <a:r>
              <a:rPr sz="1700" spc="145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36</a:t>
            </a:r>
            <a:r>
              <a:rPr sz="1700" spc="14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possible</a:t>
            </a:r>
            <a:r>
              <a:rPr sz="1700" spc="105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worlds</a:t>
            </a:r>
            <a:endParaRPr sz="170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615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926465" algn="l"/>
              </a:tabLst>
            </a:pPr>
            <a:r>
              <a:rPr sz="1700" spc="125" dirty="0">
                <a:latin typeface="Times New Roman"/>
                <a:cs typeface="Times New Roman"/>
              </a:rPr>
              <a:t>Predicate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65" dirty="0">
                <a:latin typeface="Times New Roman"/>
                <a:cs typeface="Times New Roman"/>
              </a:rPr>
              <a:t>=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two</a:t>
            </a:r>
            <a:r>
              <a:rPr sz="1700" spc="75" dirty="0">
                <a:latin typeface="Times New Roman"/>
                <a:cs typeface="Times New Roman"/>
              </a:rPr>
              <a:t> </a:t>
            </a:r>
            <a:r>
              <a:rPr sz="1700" spc="70" dirty="0">
                <a:latin typeface="Times New Roman"/>
                <a:cs typeface="Times New Roman"/>
              </a:rPr>
              <a:t>dice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spc="165" dirty="0">
                <a:latin typeface="Times New Roman"/>
                <a:cs typeface="Times New Roman"/>
              </a:rPr>
              <a:t>sum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to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60" dirty="0">
                <a:latin typeface="Times New Roman"/>
                <a:cs typeface="Times New Roman"/>
              </a:rPr>
              <a:t>10</a:t>
            </a:r>
            <a:endParaRPr sz="170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615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926465" algn="l"/>
              </a:tabLst>
            </a:pPr>
            <a:r>
              <a:rPr sz="1700" spc="135" dirty="0">
                <a:latin typeface="Times New Roman"/>
                <a:cs typeface="Times New Roman"/>
              </a:rPr>
              <a:t>Event</a:t>
            </a:r>
            <a:r>
              <a:rPr sz="1700" spc="105" dirty="0">
                <a:latin typeface="Times New Roman"/>
                <a:cs typeface="Times New Roman"/>
              </a:rPr>
              <a:t> </a:t>
            </a:r>
            <a:r>
              <a:rPr sz="1700" spc="65" dirty="0">
                <a:latin typeface="Times New Roman"/>
                <a:cs typeface="Times New Roman"/>
              </a:rPr>
              <a:t>=</a:t>
            </a:r>
            <a:r>
              <a:rPr sz="1700" spc="1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{(4,6),</a:t>
            </a:r>
            <a:r>
              <a:rPr sz="1700" spc="1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(5,5),</a:t>
            </a:r>
            <a:r>
              <a:rPr sz="1700" spc="14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(6,4)}</a:t>
            </a:r>
            <a:endParaRPr sz="17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66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105" dirty="0">
                <a:latin typeface="Times New Roman"/>
                <a:cs typeface="Times New Roman"/>
              </a:rPr>
              <a:t>Toothache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80" dirty="0">
                <a:latin typeface="Times New Roman"/>
                <a:cs typeface="Times New Roman"/>
              </a:rPr>
              <a:t>and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85" dirty="0">
                <a:latin typeface="Times New Roman"/>
                <a:cs typeface="Times New Roman"/>
              </a:rPr>
              <a:t>cavity</a:t>
            </a:r>
            <a:endParaRPr sz="190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630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926465" algn="l"/>
              </a:tabLst>
            </a:pPr>
            <a:r>
              <a:rPr sz="1700" spc="140" dirty="0">
                <a:latin typeface="Times New Roman"/>
                <a:cs typeface="Times New Roman"/>
              </a:rPr>
              <a:t>Four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possible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worlds: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75" dirty="0">
                <a:latin typeface="STIXGeneral"/>
                <a:cs typeface="STIXGeneral"/>
              </a:rPr>
              <a:t>(𝑡,</a:t>
            </a:r>
            <a:r>
              <a:rPr sz="1700" spc="-130" dirty="0">
                <a:latin typeface="STIXGeneral"/>
                <a:cs typeface="STIXGeneral"/>
              </a:rPr>
              <a:t> </a:t>
            </a:r>
            <a:r>
              <a:rPr sz="1700" spc="60" dirty="0">
                <a:latin typeface="STIXGeneral"/>
                <a:cs typeface="STIXGeneral"/>
              </a:rPr>
              <a:t>𝑐),</a:t>
            </a:r>
            <a:r>
              <a:rPr sz="1700" spc="-150" dirty="0">
                <a:latin typeface="STIXGeneral"/>
                <a:cs typeface="STIXGeneral"/>
              </a:rPr>
              <a:t> </a:t>
            </a:r>
            <a:r>
              <a:rPr sz="1700" spc="75" dirty="0">
                <a:latin typeface="STIXGeneral"/>
                <a:cs typeface="STIXGeneral"/>
              </a:rPr>
              <a:t>(𝑡,</a:t>
            </a:r>
            <a:r>
              <a:rPr sz="1700" spc="-130" dirty="0">
                <a:latin typeface="STIXGeneral"/>
                <a:cs typeface="STIXGeneral"/>
              </a:rPr>
              <a:t> </a:t>
            </a:r>
            <a:r>
              <a:rPr sz="1700" spc="114" dirty="0">
                <a:latin typeface="STIXGeneral"/>
                <a:cs typeface="STIXGeneral"/>
              </a:rPr>
              <a:t>~𝑐),</a:t>
            </a:r>
            <a:r>
              <a:rPr sz="1700" spc="-150" dirty="0">
                <a:latin typeface="STIXGeneral"/>
                <a:cs typeface="STIXGeneral"/>
              </a:rPr>
              <a:t> </a:t>
            </a:r>
            <a:r>
              <a:rPr sz="1700" spc="130" dirty="0">
                <a:latin typeface="STIXGeneral"/>
                <a:cs typeface="STIXGeneral"/>
              </a:rPr>
              <a:t>(~𝑡,</a:t>
            </a:r>
            <a:r>
              <a:rPr sz="1700" spc="-145" dirty="0">
                <a:latin typeface="STIXGeneral"/>
                <a:cs typeface="STIXGeneral"/>
              </a:rPr>
              <a:t> </a:t>
            </a:r>
            <a:r>
              <a:rPr sz="1700" spc="60" dirty="0">
                <a:latin typeface="STIXGeneral"/>
                <a:cs typeface="STIXGeneral"/>
              </a:rPr>
              <a:t>𝑐),</a:t>
            </a:r>
            <a:r>
              <a:rPr sz="1700" spc="-135" dirty="0">
                <a:latin typeface="STIXGeneral"/>
                <a:cs typeface="STIXGeneral"/>
              </a:rPr>
              <a:t> </a:t>
            </a:r>
            <a:r>
              <a:rPr sz="1700" spc="125" dirty="0">
                <a:latin typeface="STIXGeneral"/>
                <a:cs typeface="STIXGeneral"/>
              </a:rPr>
              <a:t>(~𝑡,</a:t>
            </a:r>
            <a:r>
              <a:rPr sz="1700" spc="-145" dirty="0">
                <a:latin typeface="STIXGeneral"/>
                <a:cs typeface="STIXGeneral"/>
              </a:rPr>
              <a:t> </a:t>
            </a:r>
            <a:r>
              <a:rPr sz="1700" spc="160" dirty="0">
                <a:latin typeface="STIXGeneral"/>
                <a:cs typeface="STIXGeneral"/>
              </a:rPr>
              <a:t>~𝑐)</a:t>
            </a:r>
            <a:endParaRPr sz="1700">
              <a:latin typeface="STIXGeneral"/>
              <a:cs typeface="STIXGener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7713" y="5634329"/>
            <a:ext cx="6438900" cy="69913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94945" indent="-182245">
              <a:lnSpc>
                <a:spcPct val="100000"/>
              </a:lnSpc>
              <a:spcBef>
                <a:spcPts val="710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194945" algn="l"/>
              </a:tabLst>
            </a:pPr>
            <a:r>
              <a:rPr sz="1700" spc="95" dirty="0">
                <a:latin typeface="Times New Roman"/>
                <a:cs typeface="Times New Roman"/>
              </a:rPr>
              <a:t>Some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95" dirty="0">
                <a:latin typeface="Times New Roman"/>
                <a:cs typeface="Times New Roman"/>
              </a:rPr>
              <a:t>worlds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155" dirty="0">
                <a:latin typeface="Times New Roman"/>
                <a:cs typeface="Times New Roman"/>
              </a:rPr>
              <a:t>are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110" dirty="0">
                <a:latin typeface="Times New Roman"/>
                <a:cs typeface="Times New Roman"/>
              </a:rPr>
              <a:t>more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likely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190" dirty="0">
                <a:latin typeface="Times New Roman"/>
                <a:cs typeface="Times New Roman"/>
              </a:rPr>
              <a:t>than</a:t>
            </a:r>
            <a:r>
              <a:rPr sz="1700" spc="55" dirty="0">
                <a:latin typeface="Times New Roman"/>
                <a:cs typeface="Times New Roman"/>
              </a:rPr>
              <a:t> </a:t>
            </a:r>
            <a:r>
              <a:rPr sz="1700" spc="114" dirty="0">
                <a:latin typeface="Times New Roman"/>
                <a:cs typeface="Times New Roman"/>
              </a:rPr>
              <a:t>others</a:t>
            </a:r>
            <a:endParaRPr sz="1700">
              <a:latin typeface="Times New Roman"/>
              <a:cs typeface="Times New Roman"/>
            </a:endParaRPr>
          </a:p>
          <a:p>
            <a:pPr marL="194945" indent="-182245">
              <a:lnSpc>
                <a:spcPct val="100000"/>
              </a:lnSpc>
              <a:spcBef>
                <a:spcPts val="610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194945" algn="l"/>
              </a:tabLst>
            </a:pPr>
            <a:r>
              <a:rPr sz="1700" spc="125" dirty="0">
                <a:latin typeface="Times New Roman"/>
                <a:cs typeface="Times New Roman"/>
              </a:rPr>
              <a:t>Predicate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125" dirty="0">
                <a:latin typeface="Times New Roman"/>
                <a:cs typeface="Times New Roman"/>
              </a:rPr>
              <a:t>can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spc="95" dirty="0">
                <a:latin typeface="Times New Roman"/>
                <a:cs typeface="Times New Roman"/>
              </a:rPr>
              <a:t>be</a:t>
            </a:r>
            <a:r>
              <a:rPr sz="1700" spc="65" dirty="0">
                <a:latin typeface="Times New Roman"/>
                <a:cs typeface="Times New Roman"/>
              </a:rPr>
              <a:t> </a:t>
            </a:r>
            <a:r>
              <a:rPr sz="1700" spc="135" dirty="0">
                <a:latin typeface="Times New Roman"/>
                <a:cs typeface="Times New Roman"/>
              </a:rPr>
              <a:t>anything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120" dirty="0">
                <a:latin typeface="Times New Roman"/>
                <a:cs typeface="Times New Roman"/>
              </a:rPr>
              <a:t>about</a:t>
            </a:r>
            <a:r>
              <a:rPr sz="1700" spc="65" dirty="0">
                <a:latin typeface="Times New Roman"/>
                <a:cs typeface="Times New Roman"/>
              </a:rPr>
              <a:t> </a:t>
            </a:r>
            <a:r>
              <a:rPr sz="1700" spc="135" dirty="0">
                <a:latin typeface="Times New Roman"/>
                <a:cs typeface="Times New Roman"/>
              </a:rPr>
              <a:t>these</a:t>
            </a:r>
            <a:r>
              <a:rPr sz="1700" spc="55" dirty="0">
                <a:latin typeface="Times New Roman"/>
                <a:cs typeface="Times New Roman"/>
              </a:rPr>
              <a:t> </a:t>
            </a:r>
            <a:r>
              <a:rPr sz="1700" spc="100" dirty="0">
                <a:latin typeface="Times New Roman"/>
                <a:cs typeface="Times New Roman"/>
              </a:rPr>
              <a:t>variables:</a:t>
            </a:r>
            <a:r>
              <a:rPr sz="1700" spc="70" dirty="0">
                <a:latin typeface="Times New Roman"/>
                <a:cs typeface="Times New Roman"/>
              </a:rPr>
              <a:t> </a:t>
            </a:r>
            <a:r>
              <a:rPr sz="1700" spc="135" dirty="0">
                <a:latin typeface="STIXGeneral"/>
                <a:cs typeface="STIXGeneral"/>
              </a:rPr>
              <a:t>𝑡</a:t>
            </a:r>
            <a:r>
              <a:rPr sz="1700" spc="5" dirty="0">
                <a:latin typeface="STIXGeneral"/>
                <a:cs typeface="STIXGeneral"/>
              </a:rPr>
              <a:t> </a:t>
            </a:r>
            <a:r>
              <a:rPr sz="1700" spc="-60" dirty="0">
                <a:latin typeface="STIXGeneral"/>
                <a:cs typeface="STIXGeneral"/>
              </a:rPr>
              <a:t>∧</a:t>
            </a:r>
            <a:r>
              <a:rPr sz="1700" spc="-40" dirty="0">
                <a:latin typeface="STIXGeneral"/>
                <a:cs typeface="STIXGeneral"/>
              </a:rPr>
              <a:t> </a:t>
            </a:r>
            <a:r>
              <a:rPr sz="1700" dirty="0">
                <a:latin typeface="STIXGeneral"/>
                <a:cs typeface="STIXGeneral"/>
              </a:rPr>
              <a:t>𝑐,</a:t>
            </a:r>
            <a:r>
              <a:rPr sz="1700" spc="-130" dirty="0">
                <a:latin typeface="STIXGeneral"/>
                <a:cs typeface="STIXGeneral"/>
              </a:rPr>
              <a:t> </a:t>
            </a:r>
            <a:r>
              <a:rPr sz="1700" spc="50" dirty="0">
                <a:latin typeface="STIXGeneral"/>
                <a:cs typeface="STIXGeneral"/>
              </a:rPr>
              <a:t>𝑡,</a:t>
            </a:r>
            <a:r>
              <a:rPr sz="1700" spc="-130" dirty="0">
                <a:latin typeface="STIXGeneral"/>
                <a:cs typeface="STIXGeneral"/>
              </a:rPr>
              <a:t> </a:t>
            </a:r>
            <a:r>
              <a:rPr sz="1700" spc="135" dirty="0">
                <a:latin typeface="STIXGeneral"/>
                <a:cs typeface="STIXGeneral"/>
              </a:rPr>
              <a:t>𝑡</a:t>
            </a:r>
            <a:r>
              <a:rPr sz="1700" spc="5" dirty="0">
                <a:latin typeface="STIXGeneral"/>
                <a:cs typeface="STIXGeneral"/>
              </a:rPr>
              <a:t> </a:t>
            </a:r>
            <a:r>
              <a:rPr sz="1700" spc="-60" dirty="0">
                <a:latin typeface="STIXGeneral"/>
                <a:cs typeface="STIXGeneral"/>
              </a:rPr>
              <a:t>∨</a:t>
            </a:r>
            <a:r>
              <a:rPr sz="1700" spc="-40" dirty="0">
                <a:latin typeface="STIXGeneral"/>
                <a:cs typeface="STIXGeneral"/>
              </a:rPr>
              <a:t> </a:t>
            </a:r>
            <a:r>
              <a:rPr sz="1700" spc="125" dirty="0">
                <a:latin typeface="STIXGeneral"/>
                <a:cs typeface="STIXGeneral"/>
              </a:rPr>
              <a:t>~𝑐</a:t>
            </a:r>
            <a:r>
              <a:rPr sz="1700" spc="125" dirty="0">
                <a:latin typeface="Times New Roman"/>
                <a:cs typeface="Times New Roman"/>
              </a:rPr>
              <a:t>,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33919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C9B2E-9FEB-EA16-1A42-D9A203DD33A8}"/>
              </a:ext>
            </a:extLst>
          </p:cNvPr>
          <p:cNvSpPr txBox="1"/>
          <p:nvPr/>
        </p:nvSpPr>
        <p:spPr>
          <a:xfrm>
            <a:off x="609600" y="1779104"/>
            <a:ext cx="7709661" cy="1676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Gradient descent is a hill-climbing algorithm that</a:t>
            </a:r>
          </a:p>
          <a:p>
            <a:pPr algn="just"/>
            <a:r>
              <a:rPr lang="en-US" sz="2400" dirty="0"/>
              <a:t>makes incremental changes to weight vector </a:t>
            </a:r>
            <a:r>
              <a:rPr lang="en-US" sz="2400" b="1" dirty="0"/>
              <a:t>w</a:t>
            </a:r>
            <a:r>
              <a:rPr lang="en-US" sz="2400" dirty="0"/>
              <a:t> </a:t>
            </a:r>
          </a:p>
          <a:p>
            <a:pPr algn="just"/>
            <a:r>
              <a:rPr lang="en-US" sz="2400" dirty="0"/>
              <a:t>depending on the value of slope (i.e., gradient)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2DFF-138F-C68A-A808-AD275FCD1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8" t="9850"/>
          <a:stretch/>
        </p:blipFill>
        <p:spPr>
          <a:xfrm>
            <a:off x="3352800" y="3582188"/>
            <a:ext cx="1955165" cy="2140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77B05-37ED-5D5C-6AEA-B5AF717C9D41}"/>
              </a:ext>
            </a:extLst>
          </p:cNvPr>
          <p:cNvSpPr txBox="1"/>
          <p:nvPr/>
        </p:nvSpPr>
        <p:spPr>
          <a:xfrm>
            <a:off x="5117465" y="3492889"/>
            <a:ext cx="457200" cy="38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60BEA8-F9F6-44E0-31E0-C6BB9EAF974E}"/>
              </a:ext>
            </a:extLst>
          </p:cNvPr>
          <p:cNvCxnSpPr>
            <a:cxnSpLocks/>
          </p:cNvCxnSpPr>
          <p:nvPr/>
        </p:nvCxnSpPr>
        <p:spPr>
          <a:xfrm flipV="1">
            <a:off x="3034983" y="3494095"/>
            <a:ext cx="0" cy="22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DE4022-854A-7A9E-0A3B-8FFDEE63BFD1}"/>
              </a:ext>
            </a:extLst>
          </p:cNvPr>
          <p:cNvCxnSpPr>
            <a:cxnSpLocks/>
          </p:cNvCxnSpPr>
          <p:nvPr/>
        </p:nvCxnSpPr>
        <p:spPr>
          <a:xfrm>
            <a:off x="3034983" y="5773595"/>
            <a:ext cx="259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A253D0-734F-7048-1B77-05757C90B810}"/>
                  </a:ext>
                </a:extLst>
              </p:cNvPr>
              <p:cNvSpPr txBox="1"/>
              <p:nvPr/>
            </p:nvSpPr>
            <p:spPr>
              <a:xfrm>
                <a:off x="2312353" y="3452191"/>
                <a:ext cx="609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A253D0-734F-7048-1B77-05757C90B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353" y="3452191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l="-204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972111-B000-E9F4-DA18-EFFA66752848}"/>
                  </a:ext>
                </a:extLst>
              </p:cNvPr>
              <p:cNvSpPr txBox="1"/>
              <p:nvPr/>
            </p:nvSpPr>
            <p:spPr>
              <a:xfrm>
                <a:off x="5307965" y="579067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972111-B000-E9F4-DA18-EFFA66752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65" y="5790678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D6ED2146-0021-B267-713B-539F9B58133F}"/>
              </a:ext>
            </a:extLst>
          </p:cNvPr>
          <p:cNvSpPr/>
          <p:nvPr/>
        </p:nvSpPr>
        <p:spPr bwMode="auto">
          <a:xfrm>
            <a:off x="3581400" y="4193418"/>
            <a:ext cx="152400" cy="152400"/>
          </a:xfrm>
          <a:prstGeom prst="ellipse">
            <a:avLst/>
          </a:prstGeom>
          <a:solidFill>
            <a:srgbClr val="BB253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E2B004-FE06-FA09-C1C0-F743A55FEE85}"/>
              </a:ext>
            </a:extLst>
          </p:cNvPr>
          <p:cNvSpPr/>
          <p:nvPr/>
        </p:nvSpPr>
        <p:spPr bwMode="auto">
          <a:xfrm>
            <a:off x="4140835" y="5486400"/>
            <a:ext cx="152400" cy="152400"/>
          </a:xfrm>
          <a:prstGeom prst="ellipse">
            <a:avLst/>
          </a:prstGeom>
          <a:solidFill>
            <a:srgbClr val="BB253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23055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Descent. Algorithm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C9B2E-9FEB-EA16-1A42-D9A203DD33A8}"/>
              </a:ext>
            </a:extLst>
          </p:cNvPr>
          <p:cNvSpPr txBox="1"/>
          <p:nvPr/>
        </p:nvSpPr>
        <p:spPr>
          <a:xfrm>
            <a:off x="609600" y="1779104"/>
            <a:ext cx="7709661" cy="1676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Randomly initialize weights </a:t>
            </a:r>
            <a:r>
              <a:rPr lang="en-US" sz="2400" b="1" dirty="0"/>
              <a:t>w</a:t>
            </a:r>
            <a:r>
              <a:rPr lang="en-US" sz="2400" dirty="0"/>
              <a:t>. This is our initial</a:t>
            </a:r>
          </a:p>
          <a:p>
            <a:pPr algn="just"/>
            <a:r>
              <a:rPr lang="en-US" sz="2400" dirty="0"/>
              <a:t>weight vector </a:t>
            </a:r>
            <a:r>
              <a:rPr lang="en-US" sz="2400" b="1" dirty="0"/>
              <a:t>w</a:t>
            </a:r>
            <a:r>
              <a:rPr lang="en-US" sz="2400" baseline="30000" dirty="0"/>
              <a:t>(0)</a:t>
            </a:r>
          </a:p>
        </p:txBody>
      </p:sp>
    </p:spTree>
    <p:extLst>
      <p:ext uri="{BB962C8B-B14F-4D97-AF65-F5344CB8AC3E}">
        <p14:creationId xmlns:p14="http://schemas.microsoft.com/office/powerpoint/2010/main" val="4630799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Descent. Algorithm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8C9B2E-9FEB-EA16-1A42-D9A203DD33A8}"/>
                  </a:ext>
                </a:extLst>
              </p:cNvPr>
              <p:cNvSpPr txBox="1"/>
              <p:nvPr/>
            </p:nvSpPr>
            <p:spPr>
              <a:xfrm>
                <a:off x="609600" y="1779104"/>
                <a:ext cx="7709661" cy="167640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Randomly initialize weights </a:t>
                </a:r>
                <a:r>
                  <a:rPr lang="en-US" sz="2400" b="1" dirty="0"/>
                  <a:t>w</a:t>
                </a:r>
                <a:r>
                  <a:rPr lang="en-US" sz="2400" dirty="0"/>
                  <a:t>. This is our initial</a:t>
                </a:r>
              </a:p>
              <a:p>
                <a:pPr algn="just"/>
                <a:r>
                  <a:rPr lang="en-US" sz="2400" dirty="0"/>
                  <a:t>weight vector </a:t>
                </a:r>
                <a:r>
                  <a:rPr lang="en-US" sz="2400" b="1" dirty="0"/>
                  <a:t>w</a:t>
                </a:r>
                <a:r>
                  <a:rPr lang="en-US" sz="2400" baseline="30000" dirty="0"/>
                  <a:t>(0)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baseline="300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Compute loss function gradient: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Update weights by moving in opposite direction,</a:t>
                </a:r>
              </a:p>
              <a:p>
                <a:pPr algn="just"/>
                <a:r>
                  <a:rPr lang="en-US" sz="2400" dirty="0"/>
                  <a:t>multiplied by </a:t>
                </a:r>
                <a:r>
                  <a:rPr lang="en-US" sz="2400" b="1" dirty="0"/>
                  <a:t>learning rate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algn="just"/>
                <a:endParaRPr lang="en-US" sz="2400" dirty="0"/>
              </a:p>
              <a:p>
                <a:pPr algn="just"/>
                <a:endParaRPr lang="en-US" sz="2400" dirty="0"/>
              </a:p>
              <a:p>
                <a:pPr algn="just"/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8C9B2E-9FEB-EA16-1A42-D9A203DD3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79104"/>
                <a:ext cx="7709661" cy="1676400"/>
              </a:xfrm>
              <a:prstGeom prst="rect">
                <a:avLst/>
              </a:prstGeom>
              <a:blipFill>
                <a:blip r:embed="rId2"/>
                <a:stretch>
                  <a:fillRect l="-1316" t="-3008" r="-4441" b="-59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96FE74-3DBC-B788-E574-C58017AE55FE}"/>
                  </a:ext>
                </a:extLst>
              </p:cNvPr>
              <p:cNvSpPr txBox="1"/>
              <p:nvPr/>
            </p:nvSpPr>
            <p:spPr>
              <a:xfrm>
                <a:off x="1981200" y="4419565"/>
                <a:ext cx="4572000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96FE74-3DBC-B788-E574-C58017AE5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419565"/>
                <a:ext cx="4572000" cy="476990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5077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Descent. Algorithm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8C9B2E-9FEB-EA16-1A42-D9A203DD33A8}"/>
                  </a:ext>
                </a:extLst>
              </p:cNvPr>
              <p:cNvSpPr txBox="1"/>
              <p:nvPr/>
            </p:nvSpPr>
            <p:spPr>
              <a:xfrm>
                <a:off x="609600" y="1779104"/>
                <a:ext cx="7709661" cy="167640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Randomly initialize weights </a:t>
                </a:r>
                <a:r>
                  <a:rPr lang="en-US" sz="2400" b="1" dirty="0"/>
                  <a:t>w</a:t>
                </a:r>
                <a:r>
                  <a:rPr lang="en-US" sz="2400" dirty="0"/>
                  <a:t>. This is our initial</a:t>
                </a:r>
              </a:p>
              <a:p>
                <a:pPr algn="just"/>
                <a:r>
                  <a:rPr lang="en-US" sz="2400" dirty="0"/>
                  <a:t>weight vector </a:t>
                </a:r>
                <a:r>
                  <a:rPr lang="en-US" sz="2400" b="1" dirty="0"/>
                  <a:t>w</a:t>
                </a:r>
                <a:r>
                  <a:rPr lang="en-US" sz="2400" baseline="30000" dirty="0"/>
                  <a:t>(0)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baseline="300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Compute loss function gradient: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Update weights by moving in opposite direction,</a:t>
                </a:r>
              </a:p>
              <a:p>
                <a:pPr algn="just"/>
                <a:r>
                  <a:rPr lang="en-US" sz="2400" dirty="0"/>
                  <a:t>multiplied by </a:t>
                </a:r>
                <a:r>
                  <a:rPr lang="en-US" sz="2400" b="1" dirty="0"/>
                  <a:t>learning rate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algn="just"/>
                <a:endParaRPr lang="en-US" sz="2400" dirty="0"/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Repeat</a:t>
                </a:r>
              </a:p>
              <a:p>
                <a:pPr algn="just"/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8C9B2E-9FEB-EA16-1A42-D9A203DD3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79104"/>
                <a:ext cx="7709661" cy="1676400"/>
              </a:xfrm>
              <a:prstGeom prst="rect">
                <a:avLst/>
              </a:prstGeom>
              <a:blipFill>
                <a:blip r:embed="rId2"/>
                <a:stretch>
                  <a:fillRect l="-1316" t="-3008" r="-4441" b="-124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96FE74-3DBC-B788-E574-C58017AE55FE}"/>
                  </a:ext>
                </a:extLst>
              </p:cNvPr>
              <p:cNvSpPr txBox="1"/>
              <p:nvPr/>
            </p:nvSpPr>
            <p:spPr>
              <a:xfrm>
                <a:off x="1981200" y="4419565"/>
                <a:ext cx="4572000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96FE74-3DBC-B788-E574-C58017AE5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419565"/>
                <a:ext cx="4572000" cy="476990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A1C5F8-DAB5-641E-903C-9474C64EE528}"/>
                  </a:ext>
                </a:extLst>
              </p:cNvPr>
              <p:cNvSpPr txBox="1"/>
              <p:nvPr/>
            </p:nvSpPr>
            <p:spPr>
              <a:xfrm>
                <a:off x="1960756" y="5383626"/>
                <a:ext cx="4572000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A1C5F8-DAB5-641E-903C-9474C64EE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756" y="5383626"/>
                <a:ext cx="4572000" cy="476990"/>
              </a:xfrm>
              <a:prstGeom prst="rect">
                <a:avLst/>
              </a:prstGeom>
              <a:blipFill>
                <a:blip r:embed="rId4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80207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10" dirty="0"/>
              <a:t>Gradient Descent. Algorithm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8C9B2E-9FEB-EA16-1A42-D9A203DD33A8}"/>
                  </a:ext>
                </a:extLst>
              </p:cNvPr>
              <p:cNvSpPr txBox="1"/>
              <p:nvPr/>
            </p:nvSpPr>
            <p:spPr>
              <a:xfrm>
                <a:off x="609600" y="1779104"/>
                <a:ext cx="7709661" cy="167640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Randomly initialize weights </a:t>
                </a:r>
                <a:r>
                  <a:rPr lang="en-US" sz="2400" b="1" dirty="0"/>
                  <a:t>w</a:t>
                </a:r>
                <a:r>
                  <a:rPr lang="en-US" sz="2400" dirty="0"/>
                  <a:t>. This is our initial</a:t>
                </a:r>
              </a:p>
              <a:p>
                <a:pPr algn="just"/>
                <a:r>
                  <a:rPr lang="en-US" sz="2400" dirty="0"/>
                  <a:t>weight vector </a:t>
                </a:r>
                <a:r>
                  <a:rPr lang="en-US" sz="2400" b="1" dirty="0"/>
                  <a:t>w</a:t>
                </a:r>
                <a:r>
                  <a:rPr lang="en-US" sz="2400" baseline="30000" dirty="0"/>
                  <a:t>(0)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baseline="300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Compute loss function gradient: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Update weights by moving in opposite direction,</a:t>
                </a:r>
              </a:p>
              <a:p>
                <a:pPr algn="just"/>
                <a:r>
                  <a:rPr lang="en-US" sz="2400" dirty="0"/>
                  <a:t>multiplied by </a:t>
                </a:r>
                <a:r>
                  <a:rPr lang="en-US" sz="2400" b="1" dirty="0"/>
                  <a:t>learning rate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algn="just"/>
                <a:endParaRPr lang="en-US" sz="2400" dirty="0"/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Repeat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Until convergence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8C9B2E-9FEB-EA16-1A42-D9A203DD3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79104"/>
                <a:ext cx="7709661" cy="1676400"/>
              </a:xfrm>
              <a:prstGeom prst="rect">
                <a:avLst/>
              </a:prstGeom>
              <a:blipFill>
                <a:blip r:embed="rId3"/>
                <a:stretch>
                  <a:fillRect l="-1316" t="-3008" r="-4441" b="-187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96FE74-3DBC-B788-E574-C58017AE55FE}"/>
                  </a:ext>
                </a:extLst>
              </p:cNvPr>
              <p:cNvSpPr txBox="1"/>
              <p:nvPr/>
            </p:nvSpPr>
            <p:spPr>
              <a:xfrm>
                <a:off x="1981200" y="4419565"/>
                <a:ext cx="4572000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96FE74-3DBC-B788-E574-C58017AE5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419565"/>
                <a:ext cx="4572000" cy="476990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A1C5F8-DAB5-641E-903C-9474C64EE528}"/>
                  </a:ext>
                </a:extLst>
              </p:cNvPr>
              <p:cNvSpPr txBox="1"/>
              <p:nvPr/>
            </p:nvSpPr>
            <p:spPr>
              <a:xfrm>
                <a:off x="1970049" y="5265142"/>
                <a:ext cx="4572000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A1C5F8-DAB5-641E-903C-9474C64EE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49" y="5265142"/>
                <a:ext cx="4572000" cy="476990"/>
              </a:xfrm>
              <a:prstGeom prst="rect">
                <a:avLst/>
              </a:prstGeom>
              <a:blipFill>
                <a:blip r:embed="rId5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602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90" dirty="0"/>
              <a:t>Axioms</a:t>
            </a:r>
            <a:r>
              <a:rPr cap="small" spc="215" dirty="0"/>
              <a:t> </a:t>
            </a:r>
            <a:r>
              <a:rPr cap="small" spc="195" dirty="0"/>
              <a:t>of</a:t>
            </a:r>
            <a:r>
              <a:rPr cap="small" spc="225" dirty="0"/>
              <a:t> </a:t>
            </a:r>
            <a:r>
              <a:rPr cap="small" spc="90" dirty="0"/>
              <a:t>Probability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93316"/>
            <a:ext cx="6932930" cy="2403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4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70000"/>
              <a:buAutoNum type="arabicPeriod"/>
              <a:tabLst>
                <a:tab pos="469900" algn="l"/>
              </a:tabLst>
            </a:pPr>
            <a:r>
              <a:rPr sz="2000" spc="145" dirty="0">
                <a:latin typeface="Times New Roman"/>
                <a:cs typeface="Times New Roman"/>
              </a:rPr>
              <a:t>The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probability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P(</a:t>
            </a:r>
            <a:r>
              <a:rPr sz="2000" i="1" spc="90" dirty="0">
                <a:latin typeface="Times New Roman"/>
                <a:cs typeface="Times New Roman"/>
              </a:rPr>
              <a:t>a</a:t>
            </a:r>
            <a:r>
              <a:rPr sz="2000" spc="90" dirty="0">
                <a:latin typeface="Times New Roman"/>
                <a:cs typeface="Times New Roman"/>
              </a:rPr>
              <a:t>)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proposition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i="1" spc="150" dirty="0">
                <a:latin typeface="Times New Roman"/>
                <a:cs typeface="Times New Roman"/>
              </a:rPr>
              <a:t>a</a:t>
            </a:r>
            <a:r>
              <a:rPr sz="2000" i="1" spc="6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is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55" dirty="0">
                <a:latin typeface="Times New Roman"/>
                <a:cs typeface="Times New Roman"/>
              </a:rPr>
              <a:t>real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65" dirty="0">
                <a:latin typeface="Times New Roman"/>
                <a:cs typeface="Times New Roman"/>
              </a:rPr>
              <a:t>number </a:t>
            </a:r>
            <a:r>
              <a:rPr sz="2000" spc="140" dirty="0">
                <a:latin typeface="Times New Roman"/>
                <a:cs typeface="Times New Roman"/>
              </a:rPr>
              <a:t>between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0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and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D8537"/>
              </a:buClr>
              <a:buFont typeface="Times New Roman"/>
              <a:buAutoNum type="arabicPeriod"/>
            </a:pPr>
            <a:endParaRPr sz="35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FD8537"/>
              </a:buClr>
              <a:buSzPct val="70000"/>
              <a:buAutoNum type="arabicPeriod"/>
              <a:tabLst>
                <a:tab pos="469900" algn="l"/>
              </a:tabLst>
            </a:pPr>
            <a:r>
              <a:rPr sz="2000" spc="140" dirty="0">
                <a:latin typeface="Times New Roman"/>
                <a:cs typeface="Times New Roman"/>
              </a:rPr>
              <a:t>P(true)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=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1,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P(false)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=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D8537"/>
              </a:buClr>
              <a:buFont typeface="Times New Roman"/>
              <a:buAutoNum type="arabicPeriod"/>
            </a:pPr>
            <a:endParaRPr sz="35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FD8537"/>
              </a:buClr>
              <a:buSzPct val="70000"/>
              <a:buAutoNum type="arabicPeriod"/>
              <a:tabLst>
                <a:tab pos="469900" algn="l"/>
              </a:tabLst>
            </a:pPr>
            <a:r>
              <a:rPr sz="2000" spc="135" dirty="0">
                <a:latin typeface="Times New Roman"/>
                <a:cs typeface="Times New Roman"/>
              </a:rPr>
              <a:t>P(a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800" dirty="0">
                <a:latin typeface="Toppan Bunkyu Gothic Regular"/>
                <a:cs typeface="Toppan Bunkyu Gothic Regular"/>
              </a:rPr>
              <a:t>∨</a:t>
            </a:r>
            <a:r>
              <a:rPr sz="2000" spc="-15" dirty="0">
                <a:latin typeface="Toppan Bunkyu Gothic Regular"/>
                <a:cs typeface="Toppan Bunkyu Gothic Regular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b)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=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P(a)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+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P(b)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–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P(a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800" dirty="0">
                <a:latin typeface="Toppan Bunkyu Gothic Regular"/>
                <a:cs typeface="Toppan Bunkyu Gothic Regular"/>
              </a:rPr>
              <a:t>∧</a:t>
            </a:r>
            <a:r>
              <a:rPr sz="2000" spc="-15" dirty="0">
                <a:latin typeface="Toppan Bunkyu Gothic Regular"/>
                <a:cs typeface="Toppan Bunkyu Gothic Regular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b)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D22586A-B432-415C-F155-CB22DE8200AF}"/>
                  </a:ext>
                </a:extLst>
              </p14:cNvPr>
              <p14:cNvContentPartPr/>
              <p14:nvPr/>
            </p14:nvContentPartPr>
            <p14:xfrm>
              <a:off x="3536640" y="1619280"/>
              <a:ext cx="4813920" cy="4191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D22586A-B432-415C-F155-CB22DE8200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7280" y="1609920"/>
                <a:ext cx="4832640" cy="421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4526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P(</a:t>
            </a:r>
            <a:r>
              <a:rPr spc="130" dirty="0">
                <a:latin typeface="Toppan Bunkyu Gothic Regular"/>
                <a:cs typeface="Toppan Bunkyu Gothic Regular"/>
              </a:rPr>
              <a:t>¬</a:t>
            </a:r>
            <a:r>
              <a:rPr spc="130" dirty="0"/>
              <a:t>a)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7237730" cy="433641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5" dirty="0">
                <a:latin typeface="Times New Roman"/>
                <a:cs typeface="Times New Roman"/>
              </a:rPr>
              <a:t>P(a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960" dirty="0">
                <a:latin typeface="Toppan Bunkyu Gothic Regular"/>
                <a:cs typeface="Toppan Bunkyu Gothic Regular"/>
              </a:rPr>
              <a:t>∨</a:t>
            </a:r>
            <a:r>
              <a:rPr sz="2400" spc="-5" dirty="0">
                <a:latin typeface="Toppan Bunkyu Gothic Regular"/>
                <a:cs typeface="Toppan Bunkyu Gothic Regular"/>
              </a:rPr>
              <a:t> </a:t>
            </a:r>
            <a:r>
              <a:rPr sz="2400" spc="120" dirty="0">
                <a:latin typeface="Toppan Bunkyu Gothic Regular"/>
                <a:cs typeface="Toppan Bunkyu Gothic Regular"/>
              </a:rPr>
              <a:t>¬</a:t>
            </a:r>
            <a:r>
              <a:rPr sz="2400" spc="120" dirty="0">
                <a:latin typeface="Times New Roman"/>
                <a:cs typeface="Times New Roman"/>
              </a:rPr>
              <a:t>a)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=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P(a)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+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P(</a:t>
            </a:r>
            <a:r>
              <a:rPr sz="2400" spc="120" dirty="0">
                <a:latin typeface="Toppan Bunkyu Gothic Regular"/>
                <a:cs typeface="Toppan Bunkyu Gothic Regular"/>
              </a:rPr>
              <a:t>¬</a:t>
            </a:r>
            <a:r>
              <a:rPr sz="2400" spc="120" dirty="0">
                <a:latin typeface="Times New Roman"/>
                <a:cs typeface="Times New Roman"/>
              </a:rPr>
              <a:t>a)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–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50" dirty="0">
                <a:latin typeface="Times New Roman"/>
                <a:cs typeface="Times New Roman"/>
              </a:rPr>
              <a:t>P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(a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-960" dirty="0">
                <a:latin typeface="Toppan Bunkyu Gothic Regular"/>
                <a:cs typeface="Toppan Bunkyu Gothic Regular"/>
              </a:rPr>
              <a:t>∧</a:t>
            </a:r>
            <a:r>
              <a:rPr sz="2400" spc="-5" dirty="0">
                <a:latin typeface="Toppan Bunkyu Gothic Regular"/>
                <a:cs typeface="Toppan Bunkyu Gothic Regular"/>
              </a:rPr>
              <a:t> </a:t>
            </a:r>
            <a:r>
              <a:rPr sz="2400" spc="95" dirty="0">
                <a:latin typeface="Toppan Bunkyu Gothic Regular"/>
                <a:cs typeface="Toppan Bunkyu Gothic Regular"/>
              </a:rPr>
              <a:t>¬</a:t>
            </a:r>
            <a:r>
              <a:rPr sz="2400" spc="95" dirty="0">
                <a:latin typeface="Times New Roman"/>
                <a:cs typeface="Times New Roman"/>
              </a:rPr>
              <a:t>a)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70" dirty="0">
                <a:latin typeface="Times New Roman"/>
                <a:cs typeface="Times New Roman"/>
              </a:rPr>
              <a:t>P(true)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=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P(a)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+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P(</a:t>
            </a:r>
            <a:r>
              <a:rPr sz="2400" spc="120" dirty="0">
                <a:latin typeface="Toppan Bunkyu Gothic Regular"/>
                <a:cs typeface="Toppan Bunkyu Gothic Regular"/>
              </a:rPr>
              <a:t>¬</a:t>
            </a:r>
            <a:r>
              <a:rPr sz="2400" spc="120" dirty="0">
                <a:latin typeface="Times New Roman"/>
                <a:cs typeface="Times New Roman"/>
              </a:rPr>
              <a:t>a)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–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P(false)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30" dirty="0">
                <a:latin typeface="Times New Roman"/>
                <a:cs typeface="Times New Roman"/>
              </a:rPr>
              <a:t>1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=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P(a)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+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P(</a:t>
            </a:r>
            <a:r>
              <a:rPr sz="2400" spc="114" dirty="0">
                <a:latin typeface="Toppan Bunkyu Gothic Regular"/>
                <a:cs typeface="Toppan Bunkyu Gothic Regular"/>
              </a:rPr>
              <a:t>¬</a:t>
            </a:r>
            <a:r>
              <a:rPr sz="2400" spc="114" dirty="0">
                <a:latin typeface="Times New Roman"/>
                <a:cs typeface="Times New Roman"/>
              </a:rPr>
              <a:t>a)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–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0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0" dirty="0">
                <a:latin typeface="Times New Roman"/>
                <a:cs typeface="Times New Roman"/>
              </a:rPr>
              <a:t>P(</a:t>
            </a:r>
            <a:r>
              <a:rPr sz="2400" spc="120" dirty="0">
                <a:latin typeface="Toppan Bunkyu Gothic Regular"/>
                <a:cs typeface="Toppan Bunkyu Gothic Regular"/>
              </a:rPr>
              <a:t>¬</a:t>
            </a:r>
            <a:r>
              <a:rPr sz="2400" spc="120" dirty="0">
                <a:latin typeface="Times New Roman"/>
                <a:cs typeface="Times New Roman"/>
              </a:rPr>
              <a:t>a)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=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1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–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P(a)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80" dirty="0">
                <a:latin typeface="Times New Roman"/>
                <a:cs typeface="Times New Roman"/>
              </a:rPr>
              <a:t>Intuitive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explanation: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50" dirty="0">
                <a:latin typeface="Times New Roman"/>
                <a:cs typeface="Times New Roman"/>
              </a:rPr>
              <a:t>The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probability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all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imes New Roman"/>
                <a:cs typeface="Times New Roman"/>
              </a:rPr>
              <a:t>possible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worlds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65" dirty="0">
                <a:latin typeface="Times New Roman"/>
                <a:cs typeface="Times New Roman"/>
              </a:rPr>
              <a:t>1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0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80" dirty="0">
                <a:latin typeface="Times New Roman"/>
                <a:cs typeface="Times New Roman"/>
              </a:rPr>
              <a:t>Either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i="1" spc="145" dirty="0">
                <a:latin typeface="Times New Roman"/>
                <a:cs typeface="Times New Roman"/>
              </a:rPr>
              <a:t>a</a:t>
            </a:r>
            <a:r>
              <a:rPr sz="2100" i="1" spc="6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or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oppan Bunkyu Gothic Regular"/>
                <a:cs typeface="Toppan Bunkyu Gothic Regular"/>
              </a:rPr>
              <a:t>¬</a:t>
            </a:r>
            <a:r>
              <a:rPr sz="2100" i="1" spc="114" dirty="0">
                <a:latin typeface="Times New Roman"/>
                <a:cs typeface="Times New Roman"/>
              </a:rPr>
              <a:t>a</a:t>
            </a:r>
            <a:r>
              <a:rPr sz="2100" i="1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holds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in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one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imes New Roman"/>
                <a:cs typeface="Times New Roman"/>
              </a:rPr>
              <a:t>world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1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50" dirty="0">
                <a:latin typeface="Times New Roman"/>
                <a:cs typeface="Times New Roman"/>
              </a:rPr>
              <a:t>The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worlds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225" dirty="0">
                <a:latin typeface="Times New Roman"/>
                <a:cs typeface="Times New Roman"/>
              </a:rPr>
              <a:t>that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i="1" spc="145" dirty="0">
                <a:latin typeface="Times New Roman"/>
                <a:cs typeface="Times New Roman"/>
              </a:rPr>
              <a:t>a</a:t>
            </a:r>
            <a:r>
              <a:rPr sz="2100" i="1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holds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95" dirty="0">
                <a:latin typeface="Times New Roman"/>
                <a:cs typeface="Times New Roman"/>
              </a:rPr>
              <a:t>and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worlds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225" dirty="0">
                <a:latin typeface="Times New Roman"/>
                <a:cs typeface="Times New Roman"/>
              </a:rPr>
              <a:t>that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oppan Bunkyu Gothic Regular"/>
                <a:cs typeface="Toppan Bunkyu Gothic Regular"/>
              </a:rPr>
              <a:t>¬</a:t>
            </a:r>
            <a:r>
              <a:rPr sz="2100" i="1" spc="114" dirty="0">
                <a:latin typeface="Times New Roman"/>
                <a:cs typeface="Times New Roman"/>
              </a:rPr>
              <a:t>a</a:t>
            </a:r>
            <a:r>
              <a:rPr sz="2100" i="1" spc="65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holds</a:t>
            </a:r>
            <a:endParaRPr sz="2100" dirty="0">
              <a:latin typeface="Times New Roman"/>
              <a:cs typeface="Times New Roman"/>
            </a:endParaRPr>
          </a:p>
          <a:p>
            <a:pPr marL="652780">
              <a:lnSpc>
                <a:spcPct val="100000"/>
              </a:lnSpc>
              <a:spcBef>
                <a:spcPts val="505"/>
              </a:spcBef>
            </a:pPr>
            <a:r>
              <a:rPr sz="2100" spc="185" dirty="0">
                <a:latin typeface="Times New Roman"/>
                <a:cs typeface="Times New Roman"/>
              </a:rPr>
              <a:t>are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60" dirty="0">
                <a:latin typeface="Times New Roman"/>
                <a:cs typeface="Times New Roman"/>
              </a:rPr>
              <a:t>mutually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95" dirty="0">
                <a:latin typeface="Times New Roman"/>
                <a:cs typeface="Times New Roman"/>
              </a:rPr>
              <a:t>exclusive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95" dirty="0">
                <a:latin typeface="Times New Roman"/>
                <a:cs typeface="Times New Roman"/>
              </a:rPr>
              <a:t>and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exhaustive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08343" y="2501519"/>
            <a:ext cx="46355" cy="45085"/>
          </a:xfrm>
          <a:custGeom>
            <a:avLst/>
            <a:gdLst/>
            <a:ahLst/>
            <a:cxnLst/>
            <a:rect l="l" t="t" r="r" b="b"/>
            <a:pathLst>
              <a:path w="46354" h="45085">
                <a:moveTo>
                  <a:pt x="45632" y="32257"/>
                </a:moveTo>
                <a:lnTo>
                  <a:pt x="14477" y="32257"/>
                </a:lnTo>
                <a:lnTo>
                  <a:pt x="15164" y="32733"/>
                </a:lnTo>
                <a:lnTo>
                  <a:pt x="20700" y="34035"/>
                </a:lnTo>
                <a:lnTo>
                  <a:pt x="16917" y="34035"/>
                </a:lnTo>
                <a:lnTo>
                  <a:pt x="18414" y="35813"/>
                </a:lnTo>
                <a:lnTo>
                  <a:pt x="18033" y="35813"/>
                </a:lnTo>
                <a:lnTo>
                  <a:pt x="20447" y="38480"/>
                </a:lnTo>
                <a:lnTo>
                  <a:pt x="27685" y="44703"/>
                </a:lnTo>
                <a:lnTo>
                  <a:pt x="34543" y="44957"/>
                </a:lnTo>
                <a:lnTo>
                  <a:pt x="44196" y="37591"/>
                </a:lnTo>
                <a:lnTo>
                  <a:pt x="44674" y="35813"/>
                </a:lnTo>
                <a:lnTo>
                  <a:pt x="18414" y="35813"/>
                </a:lnTo>
                <a:lnTo>
                  <a:pt x="17326" y="34779"/>
                </a:lnTo>
                <a:lnTo>
                  <a:pt x="44953" y="34779"/>
                </a:lnTo>
                <a:lnTo>
                  <a:pt x="45153" y="34035"/>
                </a:lnTo>
                <a:lnTo>
                  <a:pt x="17272" y="34035"/>
                </a:lnTo>
                <a:lnTo>
                  <a:pt x="16809" y="33907"/>
                </a:lnTo>
                <a:lnTo>
                  <a:pt x="45187" y="33907"/>
                </a:lnTo>
                <a:lnTo>
                  <a:pt x="45632" y="32257"/>
                </a:lnTo>
                <a:close/>
              </a:path>
              <a:path w="46354" h="45085">
                <a:moveTo>
                  <a:pt x="16710" y="33880"/>
                </a:moveTo>
                <a:lnTo>
                  <a:pt x="17326" y="34779"/>
                </a:lnTo>
                <a:lnTo>
                  <a:pt x="18414" y="35813"/>
                </a:lnTo>
                <a:lnTo>
                  <a:pt x="16809" y="33907"/>
                </a:lnTo>
                <a:close/>
              </a:path>
              <a:path w="46354" h="45085">
                <a:moveTo>
                  <a:pt x="16319" y="33771"/>
                </a:moveTo>
                <a:lnTo>
                  <a:pt x="16636" y="34035"/>
                </a:lnTo>
                <a:lnTo>
                  <a:pt x="17326" y="34779"/>
                </a:lnTo>
                <a:lnTo>
                  <a:pt x="16710" y="33880"/>
                </a:lnTo>
                <a:lnTo>
                  <a:pt x="16319" y="33771"/>
                </a:lnTo>
                <a:close/>
              </a:path>
              <a:path w="46354" h="45085">
                <a:moveTo>
                  <a:pt x="16242" y="33749"/>
                </a:moveTo>
                <a:lnTo>
                  <a:pt x="16543" y="34035"/>
                </a:lnTo>
                <a:lnTo>
                  <a:pt x="16315" y="33771"/>
                </a:lnTo>
                <a:close/>
              </a:path>
              <a:path w="46354" h="45085">
                <a:moveTo>
                  <a:pt x="18002" y="33400"/>
                </a:moveTo>
                <a:lnTo>
                  <a:pt x="16382" y="33400"/>
                </a:lnTo>
                <a:lnTo>
                  <a:pt x="16809" y="33907"/>
                </a:lnTo>
                <a:lnTo>
                  <a:pt x="17272" y="34035"/>
                </a:lnTo>
                <a:lnTo>
                  <a:pt x="20700" y="34035"/>
                </a:lnTo>
                <a:lnTo>
                  <a:pt x="18002" y="33400"/>
                </a:lnTo>
                <a:close/>
              </a:path>
              <a:path w="46354" h="45085">
                <a:moveTo>
                  <a:pt x="16382" y="33400"/>
                </a:moveTo>
                <a:lnTo>
                  <a:pt x="16710" y="33880"/>
                </a:lnTo>
                <a:lnTo>
                  <a:pt x="16382" y="33400"/>
                </a:lnTo>
                <a:close/>
              </a:path>
              <a:path w="46354" h="45085">
                <a:moveTo>
                  <a:pt x="16113" y="33400"/>
                </a:moveTo>
                <a:lnTo>
                  <a:pt x="15875" y="33400"/>
                </a:lnTo>
                <a:lnTo>
                  <a:pt x="16319" y="33771"/>
                </a:lnTo>
                <a:lnTo>
                  <a:pt x="16710" y="33880"/>
                </a:lnTo>
                <a:lnTo>
                  <a:pt x="16469" y="33527"/>
                </a:lnTo>
                <a:lnTo>
                  <a:pt x="16113" y="33400"/>
                </a:lnTo>
                <a:close/>
              </a:path>
              <a:path w="46354" h="45085">
                <a:moveTo>
                  <a:pt x="15934" y="33457"/>
                </a:moveTo>
                <a:lnTo>
                  <a:pt x="16242" y="33749"/>
                </a:lnTo>
                <a:lnTo>
                  <a:pt x="15934" y="33457"/>
                </a:lnTo>
                <a:close/>
              </a:path>
              <a:path w="46354" h="45085">
                <a:moveTo>
                  <a:pt x="16763" y="0"/>
                </a:moveTo>
                <a:lnTo>
                  <a:pt x="7620" y="3047"/>
                </a:lnTo>
                <a:lnTo>
                  <a:pt x="0" y="18287"/>
                </a:lnTo>
                <a:lnTo>
                  <a:pt x="3048" y="27431"/>
                </a:lnTo>
                <a:lnTo>
                  <a:pt x="10667" y="31241"/>
                </a:lnTo>
                <a:lnTo>
                  <a:pt x="12826" y="32384"/>
                </a:lnTo>
                <a:lnTo>
                  <a:pt x="14985" y="33400"/>
                </a:lnTo>
                <a:lnTo>
                  <a:pt x="16242" y="33749"/>
                </a:lnTo>
                <a:lnTo>
                  <a:pt x="15536" y="33129"/>
                </a:lnTo>
                <a:lnTo>
                  <a:pt x="14224" y="32511"/>
                </a:lnTo>
                <a:lnTo>
                  <a:pt x="14786" y="32511"/>
                </a:lnTo>
                <a:lnTo>
                  <a:pt x="14477" y="32257"/>
                </a:lnTo>
                <a:lnTo>
                  <a:pt x="45632" y="32257"/>
                </a:lnTo>
                <a:lnTo>
                  <a:pt x="45974" y="30987"/>
                </a:lnTo>
                <a:lnTo>
                  <a:pt x="43906" y="26542"/>
                </a:lnTo>
                <a:lnTo>
                  <a:pt x="43179" y="26542"/>
                </a:lnTo>
                <a:lnTo>
                  <a:pt x="42036" y="22351"/>
                </a:lnTo>
                <a:lnTo>
                  <a:pt x="42476" y="22351"/>
                </a:lnTo>
                <a:lnTo>
                  <a:pt x="41401" y="18541"/>
                </a:lnTo>
                <a:lnTo>
                  <a:pt x="39750" y="15366"/>
                </a:lnTo>
                <a:lnTo>
                  <a:pt x="38861" y="13588"/>
                </a:lnTo>
                <a:lnTo>
                  <a:pt x="27599" y="4825"/>
                </a:lnTo>
                <a:lnTo>
                  <a:pt x="26542" y="4825"/>
                </a:lnTo>
                <a:lnTo>
                  <a:pt x="19684" y="3175"/>
                </a:lnTo>
                <a:lnTo>
                  <a:pt x="23114" y="3175"/>
                </a:lnTo>
                <a:lnTo>
                  <a:pt x="16763" y="0"/>
                </a:lnTo>
                <a:close/>
              </a:path>
              <a:path w="46354" h="45085">
                <a:moveTo>
                  <a:pt x="16150" y="33400"/>
                </a:moveTo>
                <a:lnTo>
                  <a:pt x="16382" y="33527"/>
                </a:lnTo>
                <a:lnTo>
                  <a:pt x="16150" y="33400"/>
                </a:lnTo>
                <a:close/>
              </a:path>
              <a:path w="46354" h="45085">
                <a:moveTo>
                  <a:pt x="15164" y="32733"/>
                </a:moveTo>
                <a:lnTo>
                  <a:pt x="16382" y="33527"/>
                </a:lnTo>
                <a:lnTo>
                  <a:pt x="18002" y="33400"/>
                </a:lnTo>
                <a:lnTo>
                  <a:pt x="15164" y="32733"/>
                </a:lnTo>
                <a:close/>
              </a:path>
              <a:path w="46354" h="45085">
                <a:moveTo>
                  <a:pt x="15536" y="33129"/>
                </a:moveTo>
                <a:lnTo>
                  <a:pt x="15934" y="33457"/>
                </a:lnTo>
                <a:lnTo>
                  <a:pt x="16113" y="33400"/>
                </a:lnTo>
                <a:lnTo>
                  <a:pt x="15536" y="33129"/>
                </a:lnTo>
                <a:close/>
              </a:path>
              <a:path w="46354" h="45085">
                <a:moveTo>
                  <a:pt x="15320" y="32951"/>
                </a:moveTo>
                <a:lnTo>
                  <a:pt x="15536" y="33129"/>
                </a:lnTo>
                <a:lnTo>
                  <a:pt x="16113" y="33400"/>
                </a:lnTo>
                <a:lnTo>
                  <a:pt x="15320" y="32951"/>
                </a:lnTo>
                <a:close/>
              </a:path>
              <a:path w="46354" h="45085">
                <a:moveTo>
                  <a:pt x="16050" y="33346"/>
                </a:moveTo>
                <a:close/>
              </a:path>
              <a:path w="46354" h="45085">
                <a:moveTo>
                  <a:pt x="15011" y="32697"/>
                </a:moveTo>
                <a:lnTo>
                  <a:pt x="15326" y="32951"/>
                </a:lnTo>
                <a:lnTo>
                  <a:pt x="16050" y="33346"/>
                </a:lnTo>
                <a:lnTo>
                  <a:pt x="15164" y="32733"/>
                </a:lnTo>
                <a:lnTo>
                  <a:pt x="15011" y="32697"/>
                </a:lnTo>
                <a:close/>
              </a:path>
              <a:path w="46354" h="45085">
                <a:moveTo>
                  <a:pt x="14224" y="32511"/>
                </a:moveTo>
                <a:lnTo>
                  <a:pt x="15536" y="33129"/>
                </a:lnTo>
                <a:lnTo>
                  <a:pt x="15302" y="32941"/>
                </a:lnTo>
                <a:lnTo>
                  <a:pt x="14985" y="32765"/>
                </a:lnTo>
                <a:lnTo>
                  <a:pt x="14224" y="32511"/>
                </a:lnTo>
                <a:close/>
              </a:path>
              <a:path w="46354" h="45085">
                <a:moveTo>
                  <a:pt x="15094" y="32765"/>
                </a:moveTo>
                <a:lnTo>
                  <a:pt x="15308" y="32941"/>
                </a:lnTo>
                <a:lnTo>
                  <a:pt x="15094" y="32765"/>
                </a:lnTo>
                <a:close/>
              </a:path>
              <a:path w="46354" h="45085">
                <a:moveTo>
                  <a:pt x="14477" y="32257"/>
                </a:moveTo>
                <a:lnTo>
                  <a:pt x="15011" y="32697"/>
                </a:lnTo>
                <a:lnTo>
                  <a:pt x="15164" y="32733"/>
                </a:lnTo>
                <a:lnTo>
                  <a:pt x="14477" y="32257"/>
                </a:lnTo>
                <a:close/>
              </a:path>
              <a:path w="46354" h="45085">
                <a:moveTo>
                  <a:pt x="14786" y="32511"/>
                </a:moveTo>
                <a:lnTo>
                  <a:pt x="14224" y="32511"/>
                </a:lnTo>
                <a:lnTo>
                  <a:pt x="15011" y="32697"/>
                </a:lnTo>
                <a:lnTo>
                  <a:pt x="14786" y="32511"/>
                </a:lnTo>
                <a:close/>
              </a:path>
              <a:path w="46354" h="45085">
                <a:moveTo>
                  <a:pt x="42036" y="22351"/>
                </a:moveTo>
                <a:lnTo>
                  <a:pt x="43179" y="26542"/>
                </a:lnTo>
                <a:lnTo>
                  <a:pt x="42901" y="24317"/>
                </a:lnTo>
                <a:lnTo>
                  <a:pt x="42036" y="22351"/>
                </a:lnTo>
                <a:close/>
              </a:path>
              <a:path w="46354" h="45085">
                <a:moveTo>
                  <a:pt x="42901" y="24317"/>
                </a:moveTo>
                <a:lnTo>
                  <a:pt x="43179" y="26542"/>
                </a:lnTo>
                <a:lnTo>
                  <a:pt x="43906" y="26542"/>
                </a:lnTo>
                <a:lnTo>
                  <a:pt x="42901" y="24317"/>
                </a:lnTo>
                <a:close/>
              </a:path>
              <a:path w="46354" h="45085">
                <a:moveTo>
                  <a:pt x="42476" y="22351"/>
                </a:moveTo>
                <a:lnTo>
                  <a:pt x="42036" y="22351"/>
                </a:lnTo>
                <a:lnTo>
                  <a:pt x="42901" y="24317"/>
                </a:lnTo>
                <a:lnTo>
                  <a:pt x="42799" y="23494"/>
                </a:lnTo>
                <a:lnTo>
                  <a:pt x="42476" y="22351"/>
                </a:lnTo>
                <a:close/>
              </a:path>
              <a:path w="46354" h="45085">
                <a:moveTo>
                  <a:pt x="23114" y="3175"/>
                </a:moveTo>
                <a:lnTo>
                  <a:pt x="19684" y="3175"/>
                </a:lnTo>
                <a:lnTo>
                  <a:pt x="26542" y="4825"/>
                </a:lnTo>
                <a:lnTo>
                  <a:pt x="24383" y="3809"/>
                </a:lnTo>
                <a:lnTo>
                  <a:pt x="23114" y="3175"/>
                </a:lnTo>
                <a:close/>
              </a:path>
              <a:path w="46354" h="45085">
                <a:moveTo>
                  <a:pt x="23240" y="3175"/>
                </a:moveTo>
                <a:lnTo>
                  <a:pt x="24383" y="3809"/>
                </a:lnTo>
                <a:lnTo>
                  <a:pt x="26542" y="4825"/>
                </a:lnTo>
                <a:lnTo>
                  <a:pt x="27599" y="4825"/>
                </a:lnTo>
                <a:lnTo>
                  <a:pt x="25780" y="3809"/>
                </a:lnTo>
                <a:lnTo>
                  <a:pt x="23240" y="31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386D3A4-E84B-0352-8A7C-F441C4D4B92D}"/>
                  </a:ext>
                </a:extLst>
              </p14:cNvPr>
              <p14:cNvContentPartPr/>
              <p14:nvPr/>
            </p14:nvContentPartPr>
            <p14:xfrm>
              <a:off x="5974560" y="812880"/>
              <a:ext cx="2522880" cy="3092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386D3A4-E84B-0352-8A7C-F441C4D4B9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5200" y="803520"/>
                <a:ext cx="2541600" cy="311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82561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PI" id="{B0B12548-DAA8-5642-9A42-538A74540A84}" vid="{0F0B0552-B88C-6640-9318-D1C19E12F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</Template>
  <TotalTime>14147</TotalTime>
  <Words>3616</Words>
  <Application>Microsoft Macintosh PowerPoint</Application>
  <PresentationFormat>On-screen Show (4:3)</PresentationFormat>
  <Paragraphs>721</Paragraphs>
  <Slides>74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8" baseType="lpstr">
      <vt:lpstr>Arial</vt:lpstr>
      <vt:lpstr>Calibri</vt:lpstr>
      <vt:lpstr>Cambria Math</vt:lpstr>
      <vt:lpstr>Century Schoolbook</vt:lpstr>
      <vt:lpstr>Comic Sans MS</vt:lpstr>
      <vt:lpstr>Courier New</vt:lpstr>
      <vt:lpstr>STIXGeneral</vt:lpstr>
      <vt:lpstr>Times New Roman</vt:lpstr>
      <vt:lpstr>Toppan Bunkyu Gothic Regular</vt:lpstr>
      <vt:lpstr>Verdana</vt:lpstr>
      <vt:lpstr>Verdana</vt:lpstr>
      <vt:lpstr>Wingdings</vt:lpstr>
      <vt:lpstr>Wingdings 2</vt:lpstr>
      <vt:lpstr>WPI</vt:lpstr>
      <vt:lpstr>CSP571 Data Preparation and Analysis </vt:lpstr>
      <vt:lpstr>Bias / Variance Tradeoff</vt:lpstr>
      <vt:lpstr>Revisiting Probability Theory</vt:lpstr>
      <vt:lpstr>Motivation</vt:lpstr>
      <vt:lpstr>Some Questions</vt:lpstr>
      <vt:lpstr>Random Variables</vt:lpstr>
      <vt:lpstr>Probability Model</vt:lpstr>
      <vt:lpstr>Axioms of Probability</vt:lpstr>
      <vt:lpstr>P(¬a)</vt:lpstr>
      <vt:lpstr>Random Variables – Notation</vt:lpstr>
      <vt:lpstr>Joint Distribution</vt:lpstr>
      <vt:lpstr>Toothache example</vt:lpstr>
      <vt:lpstr>Marginalization</vt:lpstr>
      <vt:lpstr>Back to Bias-Variance Tradeoff</vt:lpstr>
      <vt:lpstr>Bias-Variance Trade-off Derivation</vt:lpstr>
      <vt:lpstr>Bias-Variance Trade-off Derivation</vt:lpstr>
      <vt:lpstr>Bias-Variance Trade-off Derivation</vt:lpstr>
      <vt:lpstr>Bias-Variance Trade-off Derivation</vt:lpstr>
      <vt:lpstr>Bias-Variance Trade-off Derivation</vt:lpstr>
      <vt:lpstr>Bias vs Variance</vt:lpstr>
      <vt:lpstr>Bias vs Variance</vt:lpstr>
      <vt:lpstr>Bias vs Variance</vt:lpstr>
      <vt:lpstr>Classification</vt:lpstr>
      <vt:lpstr>Classification Problem</vt:lpstr>
      <vt:lpstr>Accuracy</vt:lpstr>
      <vt:lpstr>True Error</vt:lpstr>
      <vt:lpstr>Sampling</vt:lpstr>
      <vt:lpstr>Sample Error</vt:lpstr>
      <vt:lpstr>Accuracy</vt:lpstr>
      <vt:lpstr>Some Problems with Accuracy</vt:lpstr>
      <vt:lpstr>Types of Classification Errors</vt:lpstr>
      <vt:lpstr>Types of Classification Errors</vt:lpstr>
      <vt:lpstr>Confusion Matrix</vt:lpstr>
      <vt:lpstr>Accuracy</vt:lpstr>
      <vt:lpstr>Precision</vt:lpstr>
      <vt:lpstr>Recall – True Positive Rate – Sensitivity</vt:lpstr>
      <vt:lpstr>True Negative Rate – Specificity</vt:lpstr>
      <vt:lpstr>False Positive Rate – Fall-out</vt:lpstr>
      <vt:lpstr>False Negative Rate – Miss Rate</vt:lpstr>
      <vt:lpstr>F1</vt:lpstr>
      <vt:lpstr>Multiclass Confusion Matrix</vt:lpstr>
      <vt:lpstr>Other Measures based on Confusion Matrix</vt:lpstr>
      <vt:lpstr>Cost-Sensitive Classification</vt:lpstr>
      <vt:lpstr>Equal Misclassification Costs?</vt:lpstr>
      <vt:lpstr>Cost Matrix</vt:lpstr>
      <vt:lpstr>Area Under the Curve (AUC)</vt:lpstr>
      <vt:lpstr>AUC Example</vt:lpstr>
      <vt:lpstr>Logistic Regression</vt:lpstr>
      <vt:lpstr>Logistic Regression</vt:lpstr>
      <vt:lpstr>Logistic Regression</vt:lpstr>
      <vt:lpstr>Optimization Problem</vt:lpstr>
      <vt:lpstr>Optimization Problem</vt:lpstr>
      <vt:lpstr>Convexity</vt:lpstr>
      <vt:lpstr>Convexity</vt:lpstr>
      <vt:lpstr>Convexity</vt:lpstr>
      <vt:lpstr>Convexity</vt:lpstr>
      <vt:lpstr>Convexity</vt:lpstr>
      <vt:lpstr>Convexity in Higher Dimensions</vt:lpstr>
      <vt:lpstr>Convexity in Higher Dimensions</vt:lpstr>
      <vt:lpstr>Convexity in Higher Dimensions</vt:lpstr>
      <vt:lpstr>Positive Semi-Definite</vt:lpstr>
      <vt:lpstr>Hessian Example</vt:lpstr>
      <vt:lpstr>Hessian Example</vt:lpstr>
      <vt:lpstr>Gradient Descent</vt:lpstr>
      <vt:lpstr>Optimization Problem</vt:lpstr>
      <vt:lpstr>Gradient Descent</vt:lpstr>
      <vt:lpstr>Gradient Descent</vt:lpstr>
      <vt:lpstr>Gradient Descent</vt:lpstr>
      <vt:lpstr>Gradient Descent</vt:lpstr>
      <vt:lpstr>Gradient Descent</vt:lpstr>
      <vt:lpstr>Gradient Descent. Algorithm</vt:lpstr>
      <vt:lpstr>Gradient Descent. Algorithm</vt:lpstr>
      <vt:lpstr>Gradient Descent. Algorithm</vt:lpstr>
      <vt:lpstr>Gradient Descent.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583 - Probabilistic Graphical Models</dc:title>
  <dc:creator>Mustafa</dc:creator>
  <cp:lastModifiedBy>Narykov, Oleksandr</cp:lastModifiedBy>
  <cp:revision>625</cp:revision>
  <dcterms:created xsi:type="dcterms:W3CDTF">2011-08-15T21:03:01Z</dcterms:created>
  <dcterms:modified xsi:type="dcterms:W3CDTF">2024-09-03T16:58:25Z</dcterms:modified>
</cp:coreProperties>
</file>